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23"/>
  </p:notesMasterIdLst>
  <p:sldIdLst>
    <p:sldId id="282" r:id="rId2"/>
    <p:sldId id="285" r:id="rId3"/>
    <p:sldId id="283" r:id="rId4"/>
    <p:sldId id="286" r:id="rId5"/>
    <p:sldId id="304" r:id="rId6"/>
    <p:sldId id="364" r:id="rId7"/>
    <p:sldId id="365" r:id="rId8"/>
    <p:sldId id="287" r:id="rId9"/>
    <p:sldId id="317" r:id="rId10"/>
    <p:sldId id="318" r:id="rId11"/>
    <p:sldId id="319" r:id="rId12"/>
    <p:sldId id="320" r:id="rId13"/>
    <p:sldId id="321" r:id="rId14"/>
    <p:sldId id="288" r:id="rId15"/>
    <p:sldId id="289" r:id="rId16"/>
    <p:sldId id="290" r:id="rId17"/>
    <p:sldId id="316" r:id="rId18"/>
    <p:sldId id="291" r:id="rId19"/>
    <p:sldId id="292" r:id="rId20"/>
    <p:sldId id="293" r:id="rId21"/>
    <p:sldId id="295" r:id="rId22"/>
    <p:sldId id="296" r:id="rId23"/>
    <p:sldId id="297" r:id="rId24"/>
    <p:sldId id="355" r:id="rId25"/>
    <p:sldId id="356" r:id="rId26"/>
    <p:sldId id="298" r:id="rId27"/>
    <p:sldId id="322" r:id="rId28"/>
    <p:sldId id="357" r:id="rId29"/>
    <p:sldId id="323" r:id="rId30"/>
    <p:sldId id="324" r:id="rId31"/>
    <p:sldId id="325" r:id="rId32"/>
    <p:sldId id="326" r:id="rId33"/>
    <p:sldId id="351" r:id="rId34"/>
    <p:sldId id="368" r:id="rId35"/>
    <p:sldId id="327" r:id="rId36"/>
    <p:sldId id="328" r:id="rId37"/>
    <p:sldId id="352" r:id="rId38"/>
    <p:sldId id="353" r:id="rId39"/>
    <p:sldId id="329" r:id="rId40"/>
    <p:sldId id="330" r:id="rId41"/>
    <p:sldId id="331" r:id="rId42"/>
    <p:sldId id="332" r:id="rId43"/>
    <p:sldId id="361" r:id="rId44"/>
    <p:sldId id="333" r:id="rId45"/>
    <p:sldId id="334" r:id="rId46"/>
    <p:sldId id="335" r:id="rId47"/>
    <p:sldId id="336" r:id="rId48"/>
    <p:sldId id="337" r:id="rId49"/>
    <p:sldId id="338" r:id="rId50"/>
    <p:sldId id="339" r:id="rId51"/>
    <p:sldId id="340" r:id="rId52"/>
    <p:sldId id="345" r:id="rId53"/>
    <p:sldId id="341" r:id="rId54"/>
    <p:sldId id="342" r:id="rId55"/>
    <p:sldId id="343" r:id="rId56"/>
    <p:sldId id="372" r:id="rId57"/>
    <p:sldId id="373" r:id="rId58"/>
    <p:sldId id="374" r:id="rId59"/>
    <p:sldId id="375" r:id="rId60"/>
    <p:sldId id="376" r:id="rId61"/>
    <p:sldId id="377" r:id="rId62"/>
    <p:sldId id="378" r:id="rId63"/>
    <p:sldId id="379" r:id="rId64"/>
    <p:sldId id="380" r:id="rId65"/>
    <p:sldId id="381" r:id="rId66"/>
    <p:sldId id="385" r:id="rId67"/>
    <p:sldId id="384" r:id="rId68"/>
    <p:sldId id="383" r:id="rId69"/>
    <p:sldId id="386" r:id="rId70"/>
    <p:sldId id="387" r:id="rId71"/>
    <p:sldId id="388" r:id="rId72"/>
    <p:sldId id="389" r:id="rId73"/>
    <p:sldId id="390" r:id="rId74"/>
    <p:sldId id="391" r:id="rId75"/>
    <p:sldId id="392" r:id="rId76"/>
    <p:sldId id="344" r:id="rId77"/>
    <p:sldId id="382" r:id="rId78"/>
    <p:sldId id="347" r:id="rId79"/>
    <p:sldId id="346" r:id="rId80"/>
    <p:sldId id="362" r:id="rId81"/>
    <p:sldId id="363" r:id="rId82"/>
    <p:sldId id="348" r:id="rId83"/>
    <p:sldId id="349" r:id="rId84"/>
    <p:sldId id="358" r:id="rId85"/>
    <p:sldId id="359" r:id="rId86"/>
    <p:sldId id="360" r:id="rId87"/>
    <p:sldId id="299" r:id="rId88"/>
    <p:sldId id="366" r:id="rId89"/>
    <p:sldId id="370" r:id="rId90"/>
    <p:sldId id="371" r:id="rId91"/>
    <p:sldId id="300" r:id="rId92"/>
    <p:sldId id="301" r:id="rId93"/>
    <p:sldId id="305" r:id="rId94"/>
    <p:sldId id="302" r:id="rId95"/>
    <p:sldId id="306" r:id="rId96"/>
    <p:sldId id="307" r:id="rId97"/>
    <p:sldId id="308" r:id="rId98"/>
    <p:sldId id="309" r:id="rId99"/>
    <p:sldId id="311" r:id="rId100"/>
    <p:sldId id="310" r:id="rId101"/>
    <p:sldId id="312" r:id="rId102"/>
    <p:sldId id="313" r:id="rId103"/>
    <p:sldId id="314" r:id="rId104"/>
    <p:sldId id="315" r:id="rId105"/>
    <p:sldId id="369" r:id="rId106"/>
    <p:sldId id="276" r:id="rId107"/>
    <p:sldId id="268" r:id="rId108"/>
    <p:sldId id="263" r:id="rId109"/>
    <p:sldId id="267" r:id="rId110"/>
    <p:sldId id="260" r:id="rId111"/>
    <p:sldId id="266" r:id="rId112"/>
    <p:sldId id="264" r:id="rId113"/>
    <p:sldId id="273" r:id="rId114"/>
    <p:sldId id="274" r:id="rId115"/>
    <p:sldId id="257" r:id="rId116"/>
    <p:sldId id="256" r:id="rId117"/>
    <p:sldId id="258" r:id="rId118"/>
    <p:sldId id="259" r:id="rId119"/>
    <p:sldId id="262" r:id="rId120"/>
    <p:sldId id="279" r:id="rId121"/>
    <p:sldId id="284" r:id="rId122"/>
  </p:sldIdLst>
  <p:sldSz cx="9144000" cy="6858000" type="screen4x3"/>
  <p:notesSz cx="6858000" cy="9144000"/>
  <p:custShowLst>
    <p:custShow name="Custom Show 1" id="0">
      <p:sldLst/>
    </p:custShow>
  </p:custShowLst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FF3399"/>
    <a:srgbClr val="FF33CC"/>
    <a:srgbClr val="EF5703"/>
    <a:srgbClr val="008000"/>
    <a:srgbClr val="03C503"/>
    <a:srgbClr val="11FB11"/>
    <a:srgbClr val="14C2F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5" autoAdjust="0"/>
    <p:restoredTop sz="96834" autoAdjust="0"/>
  </p:normalViewPr>
  <p:slideViewPr>
    <p:cSldViewPr>
      <p:cViewPr varScale="1">
        <p:scale>
          <a:sx n="76" d="100"/>
          <a:sy n="76" d="100"/>
        </p:scale>
        <p:origin x="-99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74"/>
    </p:cViewPr>
    <p:sldLst>
      <p:sld r:id="rId1" collapse="1"/>
      <p:sld r:id="rId2" collapse="1"/>
      <p:sld r:id="rId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117.xml"/><Relationship Id="rId2" Type="http://schemas.openxmlformats.org/officeDocument/2006/relationships/slide" Target="slides/slide93.xml"/><Relationship Id="rId1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F9D32A-A2B2-48B6-BA08-3A7AF51336B1}" type="datetimeFigureOut">
              <a:rPr lang="pt-PT" smtClean="0"/>
              <a:pPr/>
              <a:t>11-10-2011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F03698-09A2-4149-A93A-BD8F227A3704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F03698-09A2-4149-A93A-BD8F227A3704}" type="slidenum">
              <a:rPr lang="pt-PT" smtClean="0"/>
              <a:pPr/>
              <a:t>35</a:t>
            </a:fld>
            <a:endParaRPr 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A59F0-A29E-40C7-B4B6-28EFEE524F51}" type="datetimeFigureOut">
              <a:rPr lang="pt-PT" smtClean="0"/>
              <a:pPr/>
              <a:t>11-10-2011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E5DD7-FAD2-4E63-AF86-624626E50F95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 spd="med" advClick="0" advTm="5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A59F0-A29E-40C7-B4B6-28EFEE524F51}" type="datetimeFigureOut">
              <a:rPr lang="pt-PT" smtClean="0"/>
              <a:pPr/>
              <a:t>11-10-2011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E5DD7-FAD2-4E63-AF86-624626E50F95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 spd="med" advClick="0" advTm="5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A59F0-A29E-40C7-B4B6-28EFEE524F51}" type="datetimeFigureOut">
              <a:rPr lang="pt-PT" smtClean="0"/>
              <a:pPr/>
              <a:t>11-10-2011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E5DD7-FAD2-4E63-AF86-624626E50F95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 spd="med" advClick="0" advTm="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A59F0-A29E-40C7-B4B6-28EFEE524F51}" type="datetimeFigureOut">
              <a:rPr lang="pt-PT" smtClean="0"/>
              <a:pPr/>
              <a:t>11-10-2011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E5DD7-FAD2-4E63-AF86-624626E50F95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 spd="med" advClick="0" advTm="5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A59F0-A29E-40C7-B4B6-28EFEE524F51}" type="datetimeFigureOut">
              <a:rPr lang="pt-PT" smtClean="0"/>
              <a:pPr/>
              <a:t>11-10-2011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E5DD7-FAD2-4E63-AF86-624626E50F95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 spd="med" advClick="0" advTm="5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A59F0-A29E-40C7-B4B6-28EFEE524F51}" type="datetimeFigureOut">
              <a:rPr lang="pt-PT" smtClean="0"/>
              <a:pPr/>
              <a:t>11-10-2011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E5DD7-FAD2-4E63-AF86-624626E50F95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 spd="med" advClick="0" advTm="5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A59F0-A29E-40C7-B4B6-28EFEE524F51}" type="datetimeFigureOut">
              <a:rPr lang="pt-PT" smtClean="0"/>
              <a:pPr/>
              <a:t>11-10-2011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E5DD7-FAD2-4E63-AF86-624626E50F95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 spd="med" advClick="0" advTm="5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A59F0-A29E-40C7-B4B6-28EFEE524F51}" type="datetimeFigureOut">
              <a:rPr lang="pt-PT" smtClean="0"/>
              <a:pPr/>
              <a:t>11-10-2011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E5DD7-FAD2-4E63-AF86-624626E50F95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 spd="med" advClick="0" advTm="5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A59F0-A29E-40C7-B4B6-28EFEE524F51}" type="datetimeFigureOut">
              <a:rPr lang="pt-PT" smtClean="0"/>
              <a:pPr/>
              <a:t>11-10-2011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E5DD7-FAD2-4E63-AF86-624626E50F95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 spd="med" advClick="0" advTm="5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A59F0-A29E-40C7-B4B6-28EFEE524F51}" type="datetimeFigureOut">
              <a:rPr lang="pt-PT" smtClean="0"/>
              <a:pPr/>
              <a:t>11-10-2011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E5DD7-FAD2-4E63-AF86-624626E50F95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 spd="med" advClick="0" advTm="5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A59F0-A29E-40C7-B4B6-28EFEE524F51}" type="datetimeFigureOut">
              <a:rPr lang="pt-PT" smtClean="0"/>
              <a:pPr/>
              <a:t>11-10-2011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E5DD7-FAD2-4E63-AF86-624626E50F95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 spd="med" advClick="0" advTm="5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EA59F0-A29E-40C7-B4B6-28EFEE524F51}" type="datetimeFigureOut">
              <a:rPr lang="pt-PT" smtClean="0"/>
              <a:pPr/>
              <a:t>11-10-2011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4E5DD7-FAD2-4E63-AF86-624626E50F95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 spd="med" advClick="0" advTm="5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jpeg"/><Relationship Id="rId2" Type="http://schemas.openxmlformats.org/officeDocument/2006/relationships/image" Target="../media/image17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5.jpe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jpeg"/><Relationship Id="rId2" Type="http://schemas.openxmlformats.org/officeDocument/2006/relationships/image" Target="../media/image17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8.jpe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jpeg"/><Relationship Id="rId2" Type="http://schemas.openxmlformats.org/officeDocument/2006/relationships/image" Target="../media/image17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2.jpeg"/><Relationship Id="rId4" Type="http://schemas.openxmlformats.org/officeDocument/2006/relationships/image" Target="../media/image181.jpe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jpeg"/><Relationship Id="rId2" Type="http://schemas.openxmlformats.org/officeDocument/2006/relationships/image" Target="../media/image18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5.jpeg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6.jpe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jpeg"/><Relationship Id="rId2" Type="http://schemas.openxmlformats.org/officeDocument/2006/relationships/image" Target="../media/image18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6.jpe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jpeg"/><Relationship Id="rId2" Type="http://schemas.openxmlformats.org/officeDocument/2006/relationships/image" Target="../media/image18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1.jpe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jpeg"/><Relationship Id="rId2" Type="http://schemas.openxmlformats.org/officeDocument/2006/relationships/image" Target="../media/image192.jpe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5.jpeg"/><Relationship Id="rId2" Type="http://schemas.openxmlformats.org/officeDocument/2006/relationships/image" Target="../media/image19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6.jpe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7.jpe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9.jpeg"/><Relationship Id="rId2" Type="http://schemas.openxmlformats.org/officeDocument/2006/relationships/image" Target="../media/image19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0.jpe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jpeg"/><Relationship Id="rId2" Type="http://schemas.openxmlformats.org/officeDocument/2006/relationships/image" Target="../media/image20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3.jpe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5.jpeg"/><Relationship Id="rId2" Type="http://schemas.openxmlformats.org/officeDocument/2006/relationships/image" Target="../media/image204.jpe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jpeg"/><Relationship Id="rId2" Type="http://schemas.openxmlformats.org/officeDocument/2006/relationships/image" Target="../media/image206.jpe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jpeg"/><Relationship Id="rId2" Type="http://schemas.openxmlformats.org/officeDocument/2006/relationships/image" Target="../media/image20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1.jpeg"/><Relationship Id="rId4" Type="http://schemas.openxmlformats.org/officeDocument/2006/relationships/image" Target="../media/image210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eg"/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0.jpeg"/><Relationship Id="rId4" Type="http://schemas.openxmlformats.org/officeDocument/2006/relationships/image" Target="../media/image149.jpe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jpeg"/><Relationship Id="rId2" Type="http://schemas.openxmlformats.org/officeDocument/2006/relationships/image" Target="../media/image2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5.jpeg"/><Relationship Id="rId4" Type="http://schemas.openxmlformats.org/officeDocument/2006/relationships/image" Target="../media/image214.jpe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png"/><Relationship Id="rId2" Type="http://schemas.openxmlformats.org/officeDocument/2006/relationships/image" Target="../media/image2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jpeg"/><Relationship Id="rId2" Type="http://schemas.openxmlformats.org/officeDocument/2006/relationships/image" Target="../media/image2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2.jpeg"/><Relationship Id="rId4" Type="http://schemas.openxmlformats.org/officeDocument/2006/relationships/image" Target="../media/image221.jpeg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5.png"/><Relationship Id="rId7" Type="http://schemas.openxmlformats.org/officeDocument/2006/relationships/image" Target="../media/image79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png"/><Relationship Id="rId5" Type="http://schemas.openxmlformats.org/officeDocument/2006/relationships/image" Target="../media/image77.jpeg"/><Relationship Id="rId10" Type="http://schemas.openxmlformats.org/officeDocument/2006/relationships/image" Target="../media/image82.jpeg"/><Relationship Id="rId4" Type="http://schemas.openxmlformats.org/officeDocument/2006/relationships/image" Target="../media/image76.png"/><Relationship Id="rId9" Type="http://schemas.openxmlformats.org/officeDocument/2006/relationships/image" Target="../media/image81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4.jpe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3.jpeg"/><Relationship Id="rId4" Type="http://schemas.openxmlformats.org/officeDocument/2006/relationships/image" Target="../media/image122.jpe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7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0.jpe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4.jpeg"/><Relationship Id="rId4" Type="http://schemas.openxmlformats.org/officeDocument/2006/relationships/image" Target="../media/image133.jpe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eg"/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3.jpeg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eg"/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6.jpe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eg"/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0.jpeg"/><Relationship Id="rId4" Type="http://schemas.openxmlformats.org/officeDocument/2006/relationships/image" Target="../media/image149.jpe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jpeg"/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4.jpeg"/><Relationship Id="rId4" Type="http://schemas.openxmlformats.org/officeDocument/2006/relationships/image" Target="../media/image153.jpe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jpeg"/><Relationship Id="rId2" Type="http://schemas.openxmlformats.org/officeDocument/2006/relationships/image" Target="../media/image15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7.jpe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0.jpe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jpeg"/><Relationship Id="rId2" Type="http://schemas.openxmlformats.org/officeDocument/2006/relationships/image" Target="../media/image16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4.jpeg"/><Relationship Id="rId4" Type="http://schemas.openxmlformats.org/officeDocument/2006/relationships/image" Target="../media/image163.jpe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jpeg"/><Relationship Id="rId2" Type="http://schemas.openxmlformats.org/officeDocument/2006/relationships/image" Target="../media/image16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8.jpeg"/><Relationship Id="rId4" Type="http://schemas.openxmlformats.org/officeDocument/2006/relationships/image" Target="../media/image167.jpe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jpeg"/><Relationship Id="rId2" Type="http://schemas.openxmlformats.org/officeDocument/2006/relationships/image" Target="../media/image16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2.jpeg"/><Relationship Id="rId4" Type="http://schemas.openxmlformats.org/officeDocument/2006/relationships/image" Target="../media/image17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E:\ETC\fcutf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76672"/>
            <a:ext cx="5643602" cy="5911971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6715140" y="0"/>
            <a:ext cx="2428860" cy="68580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TextBox 3"/>
          <p:cNvSpPr txBox="1"/>
          <p:nvPr/>
        </p:nvSpPr>
        <p:spPr>
          <a:xfrm>
            <a:off x="6732240" y="1124744"/>
            <a:ext cx="2411760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000" dirty="0" smtClean="0">
                <a:solidFill>
                  <a:schemeClr val="bg1"/>
                </a:solidFill>
              </a:rPr>
              <a:t>Fundada em 1963, a Bezerra, Barroso e Cª. Lda. conta com mais de 40 anos de experiência na comercialização de mobliário de escritório e papelaria. Contamos com profissionais credenciados e orientados para um excelente atendimento.</a:t>
            </a:r>
            <a:r>
              <a:rPr lang="pt-PT" dirty="0" smtClean="0"/>
              <a:t/>
            </a:r>
            <a:br>
              <a:rPr lang="pt-PT" dirty="0" smtClean="0"/>
            </a:br>
            <a:endParaRPr lang="pt-PT" dirty="0"/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EXPOSIÇÃO STAND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980728"/>
            <a:ext cx="6372200" cy="4779150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DSCF023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476672"/>
            <a:ext cx="3203848" cy="2402886"/>
          </a:xfrm>
          <a:prstGeom prst="rect">
            <a:avLst/>
          </a:prstGeom>
        </p:spPr>
      </p:pic>
      <p:pic>
        <p:nvPicPr>
          <p:cNvPr id="3" name="Imagem 2" descr="DSCF02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3861048"/>
            <a:ext cx="3059832" cy="1684311"/>
          </a:xfrm>
          <a:prstGeom prst="rect">
            <a:avLst/>
          </a:prstGeom>
        </p:spPr>
      </p:pic>
      <p:pic>
        <p:nvPicPr>
          <p:cNvPr id="4" name="Imagem 3" descr="DSCF023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7984" y="1916832"/>
            <a:ext cx="4211960" cy="2896495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Colecção Primavera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4048" y="3861048"/>
            <a:ext cx="3527884" cy="2351923"/>
          </a:xfrm>
          <a:prstGeom prst="rect">
            <a:avLst/>
          </a:prstGeom>
        </p:spPr>
      </p:pic>
      <p:pic>
        <p:nvPicPr>
          <p:cNvPr id="3" name="Imagem 2" descr="Colecção Primave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692696"/>
            <a:ext cx="3491880" cy="2327920"/>
          </a:xfrm>
          <a:prstGeom prst="rect">
            <a:avLst/>
          </a:prstGeom>
        </p:spPr>
      </p:pic>
      <p:pic>
        <p:nvPicPr>
          <p:cNvPr id="4" name="Imagem 3" descr="Convite Lilife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9592" y="1316765"/>
            <a:ext cx="3204356" cy="4272475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2405201034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548680"/>
            <a:ext cx="1800804" cy="2401072"/>
          </a:xfrm>
          <a:prstGeom prst="rect">
            <a:avLst/>
          </a:prstGeom>
        </p:spPr>
      </p:pic>
      <p:pic>
        <p:nvPicPr>
          <p:cNvPr id="3" name="Imagem 2" descr="2405201034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3861048"/>
            <a:ext cx="1800804" cy="2401072"/>
          </a:xfrm>
          <a:prstGeom prst="rect">
            <a:avLst/>
          </a:prstGeom>
        </p:spPr>
      </p:pic>
      <p:pic>
        <p:nvPicPr>
          <p:cNvPr id="4" name="Imagem 3" descr="Album +Convit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3928" y="3501008"/>
            <a:ext cx="4643999" cy="3096000"/>
          </a:xfrm>
          <a:prstGeom prst="rect">
            <a:avLst/>
          </a:prstGeom>
        </p:spPr>
      </p:pic>
      <p:pic>
        <p:nvPicPr>
          <p:cNvPr id="6" name="Imagem 5" descr="Livros e Albuns personalizado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23928" y="0"/>
            <a:ext cx="4644008" cy="3096005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Capa ortoped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764704"/>
            <a:ext cx="2178846" cy="2905128"/>
          </a:xfrm>
          <a:prstGeom prst="rect">
            <a:avLst/>
          </a:prstGeom>
        </p:spPr>
      </p:pic>
      <p:pic>
        <p:nvPicPr>
          <p:cNvPr id="3" name="Imagem 2" descr="Livro Honra 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088" y="836712"/>
            <a:ext cx="2833120" cy="2124840"/>
          </a:xfrm>
          <a:prstGeom prst="rect">
            <a:avLst/>
          </a:prstGeom>
        </p:spPr>
      </p:pic>
      <p:pic>
        <p:nvPicPr>
          <p:cNvPr id="4" name="Imagem 3" descr="Present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92080" y="3573016"/>
            <a:ext cx="3097149" cy="2322862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43608" y="2420888"/>
            <a:ext cx="333136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PT" sz="3200" b="1" dirty="0" smtClean="0">
              <a:solidFill>
                <a:schemeClr val="bg1"/>
              </a:solidFill>
            </a:endParaRPr>
          </a:p>
          <a:p>
            <a:r>
              <a:rPr lang="pt-PT" sz="3200" b="1" dirty="0" smtClean="0">
                <a:solidFill>
                  <a:schemeClr val="bg1"/>
                </a:solidFill>
              </a:rPr>
              <a:t>As nossas montras</a:t>
            </a:r>
          </a:p>
          <a:p>
            <a:r>
              <a:rPr lang="pt-PT" sz="3200" b="1" dirty="0" smtClean="0">
                <a:solidFill>
                  <a:schemeClr val="bg1"/>
                </a:solidFill>
              </a:rPr>
              <a:t>			</a:t>
            </a:r>
            <a:endParaRPr lang="pt-PT" sz="3200" b="1" dirty="0">
              <a:solidFill>
                <a:schemeClr val="bg1"/>
              </a:solidFill>
            </a:endParaRPr>
          </a:p>
        </p:txBody>
      </p:sp>
      <p:pic>
        <p:nvPicPr>
          <p:cNvPr id="3" name="Imagem 2" descr="Logo etc e tal ROS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1628800"/>
            <a:ext cx="3170932" cy="3170932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E:\ETC\etc MONTRA\Montra Nat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476672"/>
            <a:ext cx="6264696" cy="469852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771800" y="5157192"/>
            <a:ext cx="333136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PT" sz="3200" b="1" dirty="0" smtClean="0">
              <a:solidFill>
                <a:schemeClr val="bg1"/>
              </a:solidFill>
            </a:endParaRPr>
          </a:p>
          <a:p>
            <a:pPr algn="ctr"/>
            <a:r>
              <a:rPr lang="pt-PT" sz="3200" b="1" dirty="0" smtClean="0">
                <a:solidFill>
                  <a:schemeClr val="bg1"/>
                </a:solidFill>
              </a:rPr>
              <a:t>Natal 2009</a:t>
            </a:r>
            <a:endParaRPr lang="pt-PT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Click="0" advTm="5000"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E:\ETC\etc MONTRA\091120105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00042"/>
            <a:ext cx="4360067" cy="5813423"/>
          </a:xfrm>
          <a:prstGeom prst="rect">
            <a:avLst/>
          </a:prstGeom>
          <a:noFill/>
        </p:spPr>
      </p:pic>
      <p:pic>
        <p:nvPicPr>
          <p:cNvPr id="3076" name="Picture 4" descr="E:\ETC\etc MONTRA\091120105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548680"/>
            <a:ext cx="2088232" cy="2784308"/>
          </a:xfrm>
          <a:prstGeom prst="rect">
            <a:avLst/>
          </a:prstGeom>
          <a:noFill/>
        </p:spPr>
      </p:pic>
      <p:pic>
        <p:nvPicPr>
          <p:cNvPr id="3077" name="Picture 5" descr="E:\ETC\etc MONTRA\Montra Nat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4365104"/>
            <a:ext cx="2714644" cy="2035983"/>
          </a:xfrm>
          <a:prstGeom prst="rect">
            <a:avLst/>
          </a:prstGeom>
          <a:noFill/>
        </p:spPr>
      </p:pic>
      <p:sp>
        <p:nvSpPr>
          <p:cNvPr id="5" name="TextBox 2"/>
          <p:cNvSpPr txBox="1"/>
          <p:nvPr/>
        </p:nvSpPr>
        <p:spPr>
          <a:xfrm>
            <a:off x="5868144" y="3284984"/>
            <a:ext cx="2520280" cy="11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PT" sz="3200" b="1" dirty="0" smtClean="0">
              <a:solidFill>
                <a:schemeClr val="bg1"/>
              </a:solidFill>
            </a:endParaRPr>
          </a:p>
          <a:p>
            <a:r>
              <a:rPr lang="pt-PT" sz="3200" b="1" dirty="0" smtClean="0">
                <a:solidFill>
                  <a:schemeClr val="bg1"/>
                </a:solidFill>
              </a:rPr>
              <a:t>   Natal 2010</a:t>
            </a:r>
          </a:p>
          <a:p>
            <a:r>
              <a:rPr lang="pt-PT" sz="3200" b="1" dirty="0" smtClean="0">
                <a:solidFill>
                  <a:schemeClr val="bg1"/>
                </a:solidFill>
              </a:rPr>
              <a:t>			</a:t>
            </a:r>
            <a:endParaRPr lang="pt-PT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ETC\etc MOBILIARIO\Mesa Vid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571480"/>
            <a:ext cx="2643206" cy="3524274"/>
          </a:xfrm>
          <a:prstGeom prst="rect">
            <a:avLst/>
          </a:prstGeom>
          <a:noFill/>
        </p:spPr>
      </p:pic>
      <p:pic>
        <p:nvPicPr>
          <p:cNvPr id="4099" name="Picture 3" descr="E:\ETC\etc MOBILIARIO\Mini cadeirão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571480"/>
            <a:ext cx="4286281" cy="5715040"/>
          </a:xfrm>
          <a:prstGeom prst="rect">
            <a:avLst/>
          </a:prstGeom>
          <a:noFill/>
        </p:spPr>
      </p:pic>
      <p:pic>
        <p:nvPicPr>
          <p:cNvPr id="4100" name="Picture 4" descr="E:\ETC\etc MOBILIARIO\Sofá 3 lug AQU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9" y="4286256"/>
            <a:ext cx="2643205" cy="2000264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AGENS LOJA ETC 0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196752"/>
            <a:ext cx="3494725" cy="4365104"/>
          </a:xfrm>
          <a:prstGeom prst="rect">
            <a:avLst/>
          </a:prstGeom>
        </p:spPr>
      </p:pic>
      <p:pic>
        <p:nvPicPr>
          <p:cNvPr id="8" name="Picture 7" descr="IMAGENS LOJA ETC 03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01097" y="2564904"/>
            <a:ext cx="4510855" cy="3007236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NS LOJA ETC 04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29747" y="908720"/>
            <a:ext cx="3330685" cy="5090924"/>
          </a:xfrm>
          <a:prstGeom prst="rect">
            <a:avLst/>
          </a:prstGeom>
        </p:spPr>
      </p:pic>
      <p:pic>
        <p:nvPicPr>
          <p:cNvPr id="5" name="Picture 4" descr="IMAGENS LOJA ETC 04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908720"/>
            <a:ext cx="3390123" cy="5085184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AGENS LOJA ETC 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63688" y="3244334"/>
            <a:ext cx="5616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Convites</a:t>
            </a:r>
            <a:endParaRPr lang="pt-PT" dirty="0"/>
          </a:p>
        </p:txBody>
      </p:sp>
      <p:sp>
        <p:nvSpPr>
          <p:cNvPr id="2" name="TextBox 1"/>
          <p:cNvSpPr txBox="1"/>
          <p:nvPr/>
        </p:nvSpPr>
        <p:spPr>
          <a:xfrm>
            <a:off x="9460145" y="3013323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5" name="Picture 4" descr="ETC E TAL 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785794"/>
            <a:ext cx="7789339" cy="5192893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AGENS LOJA ETC FACHADA 0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785794"/>
            <a:ext cx="7786742" cy="5191163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NS LOJA ETC FACHADA 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476672"/>
            <a:ext cx="3888432" cy="5832648"/>
          </a:xfrm>
          <a:prstGeom prst="rect">
            <a:avLst/>
          </a:prstGeom>
        </p:spPr>
      </p:pic>
      <p:pic>
        <p:nvPicPr>
          <p:cNvPr id="5" name="Picture 4" descr="IMAGENS LOJA ETC FACHADA 0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516" y="3669365"/>
            <a:ext cx="3959932" cy="2639955"/>
          </a:xfrm>
          <a:prstGeom prst="rect">
            <a:avLst/>
          </a:prstGeom>
        </p:spPr>
      </p:pic>
      <p:pic>
        <p:nvPicPr>
          <p:cNvPr id="6" name="Picture 5" descr="IMAGENS LOJA ETC 047 - Cópi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476672"/>
            <a:ext cx="3888432" cy="5832648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ETC\etc decoraçao\091120104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1000108"/>
            <a:ext cx="4436105" cy="3327079"/>
          </a:xfrm>
          <a:prstGeom prst="rect">
            <a:avLst/>
          </a:prstGeom>
          <a:noFill/>
        </p:spPr>
      </p:pic>
      <p:pic>
        <p:nvPicPr>
          <p:cNvPr id="1027" name="Picture 3" descr="E:\ETC\etc decoraçao\091120104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000108"/>
            <a:ext cx="3289279" cy="2466959"/>
          </a:xfrm>
          <a:prstGeom prst="rect">
            <a:avLst/>
          </a:prstGeom>
          <a:noFill/>
        </p:spPr>
      </p:pic>
      <p:pic>
        <p:nvPicPr>
          <p:cNvPr id="1028" name="Picture 4" descr="E:\ETC\etc decoraçao\091120104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3571876"/>
            <a:ext cx="3262337" cy="2446753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ETC\etc decoraçao\Escultura Ar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714356"/>
            <a:ext cx="4124335" cy="5499113"/>
          </a:xfrm>
          <a:prstGeom prst="rect">
            <a:avLst/>
          </a:prstGeom>
          <a:noFill/>
        </p:spPr>
      </p:pic>
      <p:pic>
        <p:nvPicPr>
          <p:cNvPr id="2051" name="Picture 3" descr="E:\ETC\etc decoraçao\Portos Ca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714357"/>
            <a:ext cx="4125544" cy="5500726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TC E TAL 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63988" y="1844824"/>
            <a:ext cx="4256940" cy="2837960"/>
          </a:xfrm>
          <a:prstGeom prst="rect">
            <a:avLst/>
          </a:prstGeom>
        </p:spPr>
      </p:pic>
      <p:pic>
        <p:nvPicPr>
          <p:cNvPr id="6" name="Picture 5" descr="ETC E TAL 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5" y="594016"/>
            <a:ext cx="3762198" cy="5643296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TC E TAL 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9993" y="548681"/>
            <a:ext cx="4104456" cy="2736304"/>
          </a:xfrm>
          <a:prstGeom prst="rect">
            <a:avLst/>
          </a:prstGeom>
        </p:spPr>
      </p:pic>
      <p:pic>
        <p:nvPicPr>
          <p:cNvPr id="6" name="Picture 5" descr="IMAGENS LOJA ETC 08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3501010"/>
            <a:ext cx="4104456" cy="2736302"/>
          </a:xfrm>
          <a:prstGeom prst="rect">
            <a:avLst/>
          </a:prstGeom>
        </p:spPr>
      </p:pic>
      <p:pic>
        <p:nvPicPr>
          <p:cNvPr id="9" name="Picture 8" descr="teste 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560" y="548680"/>
            <a:ext cx="3672408" cy="5508611"/>
          </a:xfrm>
          <a:prstGeom prst="rect">
            <a:avLst/>
          </a:prstGeom>
        </p:spPr>
      </p:pic>
      <p:pic>
        <p:nvPicPr>
          <p:cNvPr id="10" name="Picture 9" descr="ETC E TAL 8 test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99992" y="548680"/>
            <a:ext cx="4104456" cy="2736304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TC E TAL 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3573016"/>
            <a:ext cx="3960440" cy="2617918"/>
          </a:xfrm>
          <a:prstGeom prst="rect">
            <a:avLst/>
          </a:prstGeom>
        </p:spPr>
      </p:pic>
      <p:pic>
        <p:nvPicPr>
          <p:cNvPr id="5" name="Picture 4" descr="ETC E TAL 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3573017"/>
            <a:ext cx="3960440" cy="2640294"/>
          </a:xfrm>
          <a:prstGeom prst="rect">
            <a:avLst/>
          </a:prstGeom>
        </p:spPr>
      </p:pic>
      <p:pic>
        <p:nvPicPr>
          <p:cNvPr id="6" name="Picture 5" descr="ETC E TAL 1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7706" y="692696"/>
            <a:ext cx="3962286" cy="2664296"/>
          </a:xfrm>
          <a:prstGeom prst="rect">
            <a:avLst/>
          </a:prstGeom>
        </p:spPr>
      </p:pic>
      <p:pic>
        <p:nvPicPr>
          <p:cNvPr id="7" name="Picture 6" descr="ETC E TA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3951" y="692696"/>
            <a:ext cx="3964716" cy="2664295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TC E TAL 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741040"/>
            <a:ext cx="3888432" cy="2592288"/>
          </a:xfrm>
          <a:prstGeom prst="rect">
            <a:avLst/>
          </a:prstGeom>
        </p:spPr>
      </p:pic>
      <p:pic>
        <p:nvPicPr>
          <p:cNvPr id="6" name="Picture 5" descr="ETC E TAL 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3549352"/>
            <a:ext cx="3888432" cy="2615952"/>
          </a:xfrm>
          <a:prstGeom prst="rect">
            <a:avLst/>
          </a:prstGeom>
        </p:spPr>
      </p:pic>
      <p:pic>
        <p:nvPicPr>
          <p:cNvPr id="7" name="Picture 6" descr="ETC E TAL 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5" y="741040"/>
            <a:ext cx="3888433" cy="2592288"/>
          </a:xfrm>
          <a:prstGeom prst="rect">
            <a:avLst/>
          </a:prstGeom>
        </p:spPr>
      </p:pic>
      <p:pic>
        <p:nvPicPr>
          <p:cNvPr id="8" name="Picture 7" descr="ETC E TAL 1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6016" y="3549353"/>
            <a:ext cx="3888432" cy="2592287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TC E TAL 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476672"/>
            <a:ext cx="3942184" cy="5913276"/>
          </a:xfrm>
          <a:prstGeom prst="rect">
            <a:avLst/>
          </a:prstGeom>
        </p:spPr>
      </p:pic>
      <p:pic>
        <p:nvPicPr>
          <p:cNvPr id="6" name="Picture 5" descr="teste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3140968"/>
            <a:ext cx="5076564" cy="3384376"/>
          </a:xfrm>
          <a:prstGeom prst="rect">
            <a:avLst/>
          </a:prstGeom>
        </p:spPr>
      </p:pic>
      <p:pic>
        <p:nvPicPr>
          <p:cNvPr id="7" name="Picture 6" descr="teste 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7984" y="525016"/>
            <a:ext cx="4572000" cy="3048000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MAGENS LOJA ETC 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3460" y="3429000"/>
            <a:ext cx="4860540" cy="3240360"/>
          </a:xfrm>
          <a:prstGeom prst="rect">
            <a:avLst/>
          </a:prstGeom>
        </p:spPr>
      </p:pic>
      <p:pic>
        <p:nvPicPr>
          <p:cNvPr id="4" name="Imagem 3" descr="IMAGENS LOJA ETC 00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3968" y="188640"/>
            <a:ext cx="4860032" cy="3240020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ETC\etc CONVITES\casamentos\Livro Hon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714356"/>
            <a:ext cx="3643338" cy="2786082"/>
          </a:xfrm>
          <a:prstGeom prst="rect">
            <a:avLst/>
          </a:prstGeom>
          <a:noFill/>
        </p:spPr>
      </p:pic>
      <p:pic>
        <p:nvPicPr>
          <p:cNvPr id="5123" name="Picture 3" descr="E:\ETC\etc CONVITES\casamentos\Marcador luga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5" y="3643314"/>
            <a:ext cx="3643337" cy="2747957"/>
          </a:xfrm>
          <a:prstGeom prst="rect">
            <a:avLst/>
          </a:prstGeom>
          <a:noFill/>
        </p:spPr>
      </p:pic>
      <p:pic>
        <p:nvPicPr>
          <p:cNvPr id="5124" name="Picture 4" descr="E:\ETC\etc CONVITES\casamentos\Placard Poncha 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714356"/>
            <a:ext cx="3727446" cy="2795585"/>
          </a:xfrm>
          <a:prstGeom prst="rect">
            <a:avLst/>
          </a:prstGeom>
          <a:noFill/>
        </p:spPr>
      </p:pic>
      <p:pic>
        <p:nvPicPr>
          <p:cNvPr id="5125" name="Picture 5" descr="E:\ETC\etc CONVITES\casamentos\Placard ros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3646868"/>
            <a:ext cx="3714776" cy="2732504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3143248"/>
            <a:ext cx="4143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b="1" dirty="0" smtClean="0">
                <a:solidFill>
                  <a:schemeClr val="bg1"/>
                </a:solidFill>
              </a:rPr>
              <a:t>Papelaria e Escritório</a:t>
            </a:r>
            <a:endParaRPr lang="pt-PT" sz="3200" b="1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286512" y="0"/>
            <a:ext cx="2857488" cy="6858000"/>
          </a:xfrm>
          <a:prstGeom prst="rect">
            <a:avLst/>
          </a:prstGeom>
          <a:solidFill>
            <a:srgbClr val="EF570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1266" name="Picture 2" descr="E:\ETC\fcutf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4286256"/>
            <a:ext cx="2286016" cy="2394722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AGENS LOJA ETC 0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1052736"/>
            <a:ext cx="7236296" cy="4824197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foto001_edit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6056" y="764704"/>
            <a:ext cx="3428640" cy="2475050"/>
          </a:xfrm>
          <a:prstGeom prst="rect">
            <a:avLst/>
          </a:prstGeom>
        </p:spPr>
      </p:pic>
      <p:pic>
        <p:nvPicPr>
          <p:cNvPr id="3" name="Imagem 2" descr="FOTOS TELEFONE 1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3645024"/>
            <a:ext cx="3997832" cy="2247229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FOTOS POMBO0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548680"/>
            <a:ext cx="3672408" cy="2754306"/>
          </a:xfrm>
          <a:prstGeom prst="rect">
            <a:avLst/>
          </a:prstGeom>
        </p:spPr>
      </p:pic>
      <p:pic>
        <p:nvPicPr>
          <p:cNvPr id="3" name="Imagem 2" descr="Fotos Telemovel 0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3717032"/>
            <a:ext cx="3662536" cy="2746902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PO PORTO0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4048" y="1628800"/>
            <a:ext cx="3456384" cy="2592288"/>
          </a:xfrm>
          <a:prstGeom prst="rect">
            <a:avLst/>
          </a:prstGeom>
        </p:spPr>
      </p:pic>
      <p:pic>
        <p:nvPicPr>
          <p:cNvPr id="4" name="Imagem 3" descr="IPO PORTO0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800000" flipV="1">
            <a:off x="683568" y="548680"/>
            <a:ext cx="3563888" cy="2672916"/>
          </a:xfrm>
          <a:prstGeom prst="rect">
            <a:avLst/>
          </a:prstGeom>
        </p:spPr>
      </p:pic>
      <p:pic>
        <p:nvPicPr>
          <p:cNvPr id="5" name="Imagem 4" descr="IPO PORTO0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3568" y="3717032"/>
            <a:ext cx="3600400" cy="2700300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4932040" y="5085184"/>
            <a:ext cx="3672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000" dirty="0" smtClean="0">
                <a:solidFill>
                  <a:schemeClr val="bg1"/>
                </a:solidFill>
              </a:rPr>
              <a:t>IPO - PORTO</a:t>
            </a:r>
            <a:endParaRPr lang="pt-PT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Teresa\Ambiente de trabalho\O meu PC Teresa Veloso\ETC\FOTOS SLIDE SHOW\IPO PORTO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980728"/>
            <a:ext cx="6888765" cy="5166574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Maple M600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548680"/>
            <a:ext cx="3672408" cy="2592288"/>
          </a:xfrm>
          <a:prstGeom prst="rect">
            <a:avLst/>
          </a:prstGeom>
        </p:spPr>
      </p:pic>
      <p:pic>
        <p:nvPicPr>
          <p:cNvPr id="3" name="Imagem 2" descr="Maple M600-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3501008"/>
            <a:ext cx="3816424" cy="2780928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Fotos Telemovel 05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908720"/>
            <a:ext cx="2222376" cy="1666782"/>
          </a:xfrm>
          <a:prstGeom prst="rect">
            <a:avLst/>
          </a:prstGeom>
        </p:spPr>
      </p:pic>
      <p:pic>
        <p:nvPicPr>
          <p:cNvPr id="3" name="Imagem 2" descr="Fotos Telemovel 05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980728"/>
            <a:ext cx="3657600" cy="4876800"/>
          </a:xfrm>
          <a:prstGeom prst="rect">
            <a:avLst/>
          </a:prstGeom>
        </p:spPr>
      </p:pic>
      <p:pic>
        <p:nvPicPr>
          <p:cNvPr id="4" name="Imagem 3" descr="Fotos Telemovel 05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3568" y="2924944"/>
            <a:ext cx="3878560" cy="2908920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Loja ETC e ETC &amp; T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GAB BASILISSA+CUB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1268760"/>
            <a:ext cx="5724128" cy="4257627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Img0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3645024"/>
            <a:ext cx="3720413" cy="2736304"/>
          </a:xfrm>
          <a:prstGeom prst="rect">
            <a:avLst/>
          </a:prstGeom>
        </p:spPr>
      </p:pic>
      <p:pic>
        <p:nvPicPr>
          <p:cNvPr id="6" name="Imagem 5" descr="Img0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476672"/>
            <a:ext cx="3672408" cy="2754306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5580112" y="1340768"/>
            <a:ext cx="266429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dirty="0" smtClean="0">
                <a:solidFill>
                  <a:schemeClr val="bg1"/>
                </a:solidFill>
              </a:rPr>
              <a:t>Hospital Particular de Lisboa </a:t>
            </a:r>
          </a:p>
          <a:p>
            <a:pPr algn="ctr"/>
            <a:endParaRPr lang="pt-PT" sz="3200" dirty="0" smtClean="0">
              <a:solidFill>
                <a:schemeClr val="bg1"/>
              </a:solidFill>
            </a:endParaRPr>
          </a:p>
          <a:p>
            <a:pPr algn="ctr"/>
            <a:endParaRPr lang="pt-PT" sz="3200" dirty="0" smtClean="0">
              <a:solidFill>
                <a:schemeClr val="bg1"/>
              </a:solidFill>
            </a:endParaRPr>
          </a:p>
          <a:p>
            <a:pPr algn="ctr"/>
            <a:endParaRPr lang="pt-PT" sz="3200" dirty="0" smtClean="0">
              <a:solidFill>
                <a:schemeClr val="bg1"/>
              </a:solidFill>
            </a:endParaRPr>
          </a:p>
          <a:p>
            <a:pPr algn="ctr"/>
            <a:r>
              <a:rPr lang="pt-PT" sz="3200" dirty="0" smtClean="0">
                <a:solidFill>
                  <a:schemeClr val="bg1"/>
                </a:solidFill>
              </a:rPr>
              <a:t>Laboratórios</a:t>
            </a:r>
            <a:r>
              <a:rPr lang="pt-PT" sz="3200" dirty="0" smtClean="0"/>
              <a:t> </a:t>
            </a:r>
            <a:endParaRPr lang="pt-PT" sz="3200" dirty="0"/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GUIORI_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476672"/>
            <a:ext cx="4283968" cy="2905829"/>
          </a:xfrm>
          <a:prstGeom prst="rect">
            <a:avLst/>
          </a:prstGeom>
        </p:spPr>
      </p:pic>
      <p:pic>
        <p:nvPicPr>
          <p:cNvPr id="4" name="Imagem 3" descr="GUIORI_5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6056" y="2420888"/>
            <a:ext cx="3597671" cy="2108627"/>
          </a:xfrm>
          <a:prstGeom prst="rect">
            <a:avLst/>
          </a:prstGeom>
        </p:spPr>
      </p:pic>
      <p:pic>
        <p:nvPicPr>
          <p:cNvPr id="5" name="Imagem 4" descr="OS System Photo 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9592" y="3645024"/>
            <a:ext cx="3706606" cy="2775784"/>
          </a:xfrm>
          <a:prstGeom prst="rect">
            <a:avLst/>
          </a:prstGeom>
        </p:spPr>
      </p:pic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5796136" y="1340768"/>
            <a:ext cx="23042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600" dirty="0" smtClean="0">
                <a:solidFill>
                  <a:schemeClr val="bg1"/>
                </a:solidFill>
                <a:latin typeface="Tahoma" pitchFamily="34" charset="0"/>
              </a:rPr>
              <a:t>ORIGAMI</a:t>
            </a:r>
            <a:endParaRPr lang="pt-PT" sz="3600" dirty="0">
              <a:solidFill>
                <a:schemeClr val="bg1"/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1"/>
          <p:cNvSpPr txBox="1">
            <a:spLocks noChangeArrowheads="1"/>
          </p:cNvSpPr>
          <p:nvPr/>
        </p:nvSpPr>
        <p:spPr bwMode="auto">
          <a:xfrm>
            <a:off x="5652120" y="1340768"/>
            <a:ext cx="23042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600" dirty="0" smtClean="0">
                <a:solidFill>
                  <a:schemeClr val="bg1"/>
                </a:solidFill>
                <a:latin typeface="Tahoma" pitchFamily="34" charset="0"/>
              </a:rPr>
              <a:t>OCEANUS</a:t>
            </a:r>
            <a:endParaRPr lang="pt-PT" sz="3600" dirty="0">
              <a:solidFill>
                <a:schemeClr val="bg1"/>
              </a:solidFill>
              <a:latin typeface="Tahoma" pitchFamily="34" charset="0"/>
            </a:endParaRPr>
          </a:p>
        </p:txBody>
      </p:sp>
      <p:pic>
        <p:nvPicPr>
          <p:cNvPr id="3" name="Imagem 2" descr="Guialmi 65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620688"/>
            <a:ext cx="4644008" cy="2905032"/>
          </a:xfrm>
          <a:prstGeom prst="rect">
            <a:avLst/>
          </a:prstGeom>
        </p:spPr>
      </p:pic>
      <p:pic>
        <p:nvPicPr>
          <p:cNvPr id="4" name="Imagem 3" descr="Mesa oceanu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3645024"/>
            <a:ext cx="4138640" cy="2886924"/>
          </a:xfrm>
          <a:prstGeom prst="rect">
            <a:avLst/>
          </a:prstGeom>
        </p:spPr>
      </p:pic>
      <p:pic>
        <p:nvPicPr>
          <p:cNvPr id="5" name="Imagem 4" descr="Guialmi 66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3608" y="3861048"/>
            <a:ext cx="2538035" cy="2618608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Teresa\Ambiente de trabalho\O meu PC Teresa Veloso\ETC\FOTOS SLIDE SHOW\FOLHETO-Fotos Artigos papelaria\Oceanu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Teresa\Ambiente de trabalho\O meu PC Teresa Veloso\ETC\FOTOS SLIDE SHOW\FOLHETO-Fotos Artigos papelaria\LA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47913" y="-1123950"/>
            <a:ext cx="13839826" cy="91059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GUILAY.1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4048" y="2348880"/>
            <a:ext cx="3311984" cy="3286109"/>
          </a:xfrm>
          <a:prstGeom prst="rect">
            <a:avLst/>
          </a:prstGeom>
        </p:spPr>
      </p:pic>
      <p:pic>
        <p:nvPicPr>
          <p:cNvPr id="4" name="Imagem 3" descr="GUILAY_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404664"/>
            <a:ext cx="3631952" cy="2502642"/>
          </a:xfrm>
          <a:prstGeom prst="rect">
            <a:avLst/>
          </a:prstGeom>
        </p:spPr>
      </p:pic>
      <p:pic>
        <p:nvPicPr>
          <p:cNvPr id="5" name="Imagem 4" descr="GUILAY_0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3645024"/>
            <a:ext cx="3746170" cy="2546225"/>
          </a:xfrm>
          <a:prstGeom prst="rect">
            <a:avLst/>
          </a:prstGeom>
        </p:spPr>
      </p:pic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5868144" y="980728"/>
            <a:ext cx="1584176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600" dirty="0" smtClean="0">
                <a:solidFill>
                  <a:schemeClr val="bg1"/>
                </a:solidFill>
                <a:latin typeface="Tahoma" pitchFamily="34" charset="0"/>
              </a:rPr>
              <a:t>LAYER</a:t>
            </a:r>
            <a:endParaRPr lang="pt-PT" sz="3600" dirty="0">
              <a:solidFill>
                <a:schemeClr val="bg1"/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GUILAY_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764704"/>
            <a:ext cx="3154914" cy="4206552"/>
          </a:xfrm>
          <a:prstGeom prst="rect">
            <a:avLst/>
          </a:prstGeom>
        </p:spPr>
      </p:pic>
      <p:pic>
        <p:nvPicPr>
          <p:cNvPr id="4" name="Imagem 3" descr="GUILAY_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3501008"/>
            <a:ext cx="3994721" cy="2708920"/>
          </a:xfrm>
          <a:prstGeom prst="rect">
            <a:avLst/>
          </a:prstGeom>
        </p:spPr>
      </p:pic>
      <p:pic>
        <p:nvPicPr>
          <p:cNvPr id="5" name="Imagem 4" descr="GUILAY_3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692696"/>
            <a:ext cx="2942342" cy="2165380"/>
          </a:xfrm>
          <a:prstGeom prst="rect">
            <a:avLst/>
          </a:prstGeom>
        </p:spPr>
      </p:pic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1475656" y="5373216"/>
            <a:ext cx="1584176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600" dirty="0" smtClean="0">
                <a:solidFill>
                  <a:schemeClr val="bg1"/>
                </a:solidFill>
                <a:latin typeface="Tahoma" pitchFamily="34" charset="0"/>
              </a:rPr>
              <a:t>LAYER</a:t>
            </a:r>
            <a:endParaRPr lang="pt-PT" sz="3600" dirty="0">
              <a:solidFill>
                <a:schemeClr val="bg1"/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Teresa\Ambiente de trabalho\O meu PC Teresa Veloso\ETC\FOTOS SLIDE SHOW\FOLHETO-Fotos Artigos papelaria\layer operativ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9099918" cy="5122847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NEAGP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620688"/>
            <a:ext cx="3752623" cy="2592288"/>
          </a:xfrm>
          <a:prstGeom prst="rect">
            <a:avLst/>
          </a:prstGeom>
        </p:spPr>
      </p:pic>
      <p:pic>
        <p:nvPicPr>
          <p:cNvPr id="3" name="Imagem 2" descr="Mesa reuniões NE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3573016"/>
            <a:ext cx="3672408" cy="2585912"/>
          </a:xfrm>
          <a:prstGeom prst="rect">
            <a:avLst/>
          </a:prstGeom>
        </p:spPr>
      </p:pic>
      <p:pic>
        <p:nvPicPr>
          <p:cNvPr id="4" name="Imagem 3" descr="NEAGP1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3573016"/>
            <a:ext cx="3748105" cy="2518308"/>
          </a:xfrm>
          <a:prstGeom prst="rect">
            <a:avLst/>
          </a:prstGeom>
        </p:spPr>
      </p:pic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1043608" y="1124744"/>
            <a:ext cx="2286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PT" sz="3600" dirty="0" smtClean="0">
                <a:solidFill>
                  <a:schemeClr val="bg1"/>
                </a:solidFill>
                <a:latin typeface="Tahoma" pitchFamily="34" charset="0"/>
              </a:rPr>
              <a:t>NEA</a:t>
            </a:r>
            <a:endParaRPr lang="pt-PT" sz="3600" dirty="0">
              <a:solidFill>
                <a:schemeClr val="bg1"/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3143248"/>
            <a:ext cx="5143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b="1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mobiliário de escritório</a:t>
            </a:r>
          </a:p>
        </p:txBody>
      </p:sp>
      <p:sp>
        <p:nvSpPr>
          <p:cNvPr id="5" name="Rectangle 4"/>
          <p:cNvSpPr/>
          <p:nvPr/>
        </p:nvSpPr>
        <p:spPr>
          <a:xfrm>
            <a:off x="6715140" y="0"/>
            <a:ext cx="2428860" cy="6858000"/>
          </a:xfrm>
          <a:prstGeom prst="rect">
            <a:avLst/>
          </a:prstGeom>
          <a:solidFill>
            <a:srgbClr val="FFC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rgbClr val="FF3399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20272" y="1124744"/>
            <a:ext cx="1857388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dirty="0" smtClean="0">
                <a:solidFill>
                  <a:schemeClr val="bg1"/>
                </a:solidFill>
                <a:latin typeface="Arial Narrow" pitchFamily="34" charset="0"/>
              </a:rPr>
              <a:t>GUIALMI</a:t>
            </a:r>
          </a:p>
          <a:p>
            <a:pPr algn="ctr"/>
            <a:r>
              <a:rPr lang="pt-PT" b="1" dirty="0" smtClean="0">
                <a:solidFill>
                  <a:schemeClr val="bg1"/>
                </a:solidFill>
                <a:latin typeface="Arial Narrow" pitchFamily="34" charset="0"/>
              </a:rPr>
              <a:t>ALITAL</a:t>
            </a:r>
            <a:br>
              <a:rPr lang="pt-PT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pt-PT" b="1" dirty="0" smtClean="0">
                <a:solidFill>
                  <a:schemeClr val="bg1"/>
                </a:solidFill>
                <a:latin typeface="Arial Narrow" pitchFamily="34" charset="0"/>
              </a:rPr>
              <a:t>JULCAR </a:t>
            </a:r>
            <a:br>
              <a:rPr lang="pt-PT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pt-PT" b="1" dirty="0" smtClean="0">
                <a:solidFill>
                  <a:schemeClr val="bg1"/>
                </a:solidFill>
                <a:latin typeface="Arial Narrow" pitchFamily="34" charset="0"/>
              </a:rPr>
              <a:t>SOTUBO</a:t>
            </a:r>
            <a:br>
              <a:rPr lang="pt-PT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pt-PT" b="1" dirty="0" smtClean="0">
                <a:solidFill>
                  <a:schemeClr val="bg1"/>
                </a:solidFill>
                <a:latin typeface="Arial Narrow" pitchFamily="34" charset="0"/>
              </a:rPr>
              <a:t>CADEINOR</a:t>
            </a:r>
          </a:p>
          <a:p>
            <a:pPr algn="ctr"/>
            <a:endParaRPr lang="pt-PT" sz="1600" dirty="0"/>
          </a:p>
        </p:txBody>
      </p:sp>
      <p:pic>
        <p:nvPicPr>
          <p:cNvPr id="9218" name="Picture 2" descr="E:\ETC\fcutf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4429132"/>
            <a:ext cx="2143172" cy="2245087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agem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764704"/>
            <a:ext cx="3275856" cy="2452524"/>
          </a:xfrm>
          <a:prstGeom prst="rect">
            <a:avLst/>
          </a:prstGeom>
        </p:spPr>
      </p:pic>
      <p:pic>
        <p:nvPicPr>
          <p:cNvPr id="3" name="Imagem 2" descr="Guialmi_3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3573016"/>
            <a:ext cx="3240360" cy="2427030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764704"/>
            <a:ext cx="3672408" cy="3837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5508104" y="5301208"/>
            <a:ext cx="2286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600" dirty="0">
                <a:solidFill>
                  <a:schemeClr val="bg1"/>
                </a:solidFill>
                <a:latin typeface="Tahoma" pitchFamily="34" charset="0"/>
              </a:rPr>
              <a:t>L4P</a:t>
            </a:r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3" descr="Guialmi_00009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5" y="3861048"/>
            <a:ext cx="4289674" cy="213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196752"/>
            <a:ext cx="2879725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magem 11" descr="LPO 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5" y="857250"/>
            <a:ext cx="4289673" cy="2668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5940152" y="4581128"/>
            <a:ext cx="2286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PT" sz="3600" dirty="0">
                <a:solidFill>
                  <a:schemeClr val="bg1"/>
                </a:solidFill>
                <a:latin typeface="Tahoma" pitchFamily="34" charset="0"/>
              </a:rPr>
              <a:t>LPO</a:t>
            </a:r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\\10.0.0.152\info_mkt\1 Fotos (Fábrica, Produtos, Feiras)\Fotos de Produtos\L.SYSTEM\Foto2 1_LSystem 228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4019379" cy="3169395"/>
          </a:xfrm>
          <a:prstGeom prst="rect">
            <a:avLst/>
          </a:prstGeom>
          <a:noFill/>
        </p:spPr>
      </p:pic>
      <p:pic>
        <p:nvPicPr>
          <p:cNvPr id="3" name="Picture 3" descr="\\10.0.0.152\info_mkt\1 Fotos (Fábrica, Produtos, Feiras)\Fotos de Produtos\L.SYSTEM\Foto2 1_LSystem 227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3789040"/>
            <a:ext cx="4176464" cy="2769807"/>
          </a:xfrm>
          <a:prstGeom prst="rect">
            <a:avLst/>
          </a:prstGeom>
          <a:noFill/>
        </p:spPr>
      </p:pic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5724128" y="1988840"/>
            <a:ext cx="2286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PT" sz="3600" dirty="0" smtClean="0">
                <a:solidFill>
                  <a:schemeClr val="bg1"/>
                </a:solidFill>
                <a:latin typeface="Tahoma" pitchFamily="34" charset="0"/>
              </a:rPr>
              <a:t>LEV</a:t>
            </a:r>
            <a:endParaRPr lang="pt-PT" sz="3600" dirty="0">
              <a:solidFill>
                <a:schemeClr val="bg1"/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Documents and Settings\Teresa\Ambiente de trabalho\O meu PC Teresa Veloso\ETC\FOTOS SLIDE SHOW\FOLHETO-Fotos Artigos papelaria\BIZANCIO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836712"/>
            <a:ext cx="7373775" cy="5021263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281220105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02596"/>
            <a:ext cx="9144000" cy="6960596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1979712" y="5780782"/>
            <a:ext cx="54726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dirty="0" smtClean="0">
                <a:solidFill>
                  <a:schemeClr val="bg1"/>
                </a:solidFill>
              </a:rPr>
              <a:t>Gabinete do  Administrador  do </a:t>
            </a:r>
            <a:r>
              <a:rPr lang="pt-PT" sz="3200" b="1" dirty="0" smtClean="0">
                <a:solidFill>
                  <a:schemeClr val="bg1"/>
                </a:solidFill>
              </a:rPr>
              <a:t>Grupo Trofa Saúde</a:t>
            </a:r>
            <a:endParaRPr lang="pt-PT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/>
          <p:cNvPicPr>
            <a:picLocks noChangeAspect="1" noChangeArrowheads="1"/>
          </p:cNvPicPr>
          <p:nvPr/>
        </p:nvPicPr>
        <p:blipFill>
          <a:blip r:embed="rId3" cstate="print"/>
          <a:srcRect l="9259" t="22231" r="8720"/>
          <a:stretch>
            <a:fillRect/>
          </a:stretch>
        </p:blipFill>
        <p:spPr bwMode="auto">
          <a:xfrm>
            <a:off x="4139952" y="3717032"/>
            <a:ext cx="4392612" cy="247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2708920"/>
            <a:ext cx="2807270" cy="1666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836712"/>
            <a:ext cx="3511075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827584" y="1556792"/>
            <a:ext cx="26638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PT" sz="3600" dirty="0" err="1">
                <a:solidFill>
                  <a:schemeClr val="bg1"/>
                </a:solidFill>
                <a:latin typeface="Tahoma" pitchFamily="34" charset="0"/>
              </a:rPr>
              <a:t>Ofimatica</a:t>
            </a:r>
            <a:r>
              <a:rPr lang="pt-PT" sz="3600" dirty="0">
                <a:solidFill>
                  <a:schemeClr val="bg1"/>
                </a:solidFill>
                <a:latin typeface="Tahoma" pitchFamily="34" charset="0"/>
              </a:rPr>
              <a:t> 2</a:t>
            </a:r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DLine_1 composica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148064" y="620688"/>
            <a:ext cx="2803227" cy="1928826"/>
          </a:xfrm>
          <a:prstGeom prst="rect">
            <a:avLst/>
          </a:prstGeom>
        </p:spPr>
      </p:pic>
      <p:pic>
        <p:nvPicPr>
          <p:cNvPr id="3" name="Imagem 2" descr="BLOCOS composicao 25095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55576" y="4941168"/>
            <a:ext cx="3440303" cy="1071570"/>
          </a:xfrm>
          <a:prstGeom prst="rect">
            <a:avLst/>
          </a:prstGeom>
        </p:spPr>
      </p:pic>
      <p:pic>
        <p:nvPicPr>
          <p:cNvPr id="4" name="Imagem 3" descr="SLine composicao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755576" y="2492896"/>
            <a:ext cx="3049631" cy="1928826"/>
          </a:xfrm>
          <a:prstGeom prst="rect">
            <a:avLst/>
          </a:prstGeom>
        </p:spPr>
      </p:pic>
      <p:sp>
        <p:nvSpPr>
          <p:cNvPr id="6" name="Rectângulo 5"/>
          <p:cNvSpPr/>
          <p:nvPr/>
        </p:nvSpPr>
        <p:spPr>
          <a:xfrm>
            <a:off x="5076056" y="3284984"/>
            <a:ext cx="280831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600" b="1" dirty="0" smtClean="0">
                <a:solidFill>
                  <a:srgbClr val="FFC000"/>
                </a:solidFill>
                <a:latin typeface="Arial Narrow" pitchFamily="34" charset="0"/>
                <a:cs typeface="Arial" pitchFamily="34" charset="0"/>
              </a:rPr>
              <a:t>D/LINE</a:t>
            </a:r>
          </a:p>
          <a:p>
            <a:r>
              <a:rPr lang="pt-PT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  <a:cs typeface="Arial" pitchFamily="34" charset="0"/>
              </a:rPr>
              <a:t>Soluções de armazenamento </a:t>
            </a:r>
            <a:r>
              <a:rPr lang="pt-PT" sz="16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  <a:cs typeface="Arial" pitchFamily="34" charset="0"/>
              </a:rPr>
              <a:t>Design</a:t>
            </a:r>
            <a:r>
              <a:rPr lang="pt-PT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  <a:cs typeface="Arial" pitchFamily="34" charset="0"/>
              </a:rPr>
              <a:t>.</a:t>
            </a:r>
          </a:p>
          <a:p>
            <a:r>
              <a:rPr lang="pt-PT" sz="1600" b="1" dirty="0" smtClean="0">
                <a:solidFill>
                  <a:srgbClr val="FFC000"/>
                </a:solidFill>
                <a:latin typeface="Arial Narrow" pitchFamily="34" charset="0"/>
                <a:cs typeface="Arial" pitchFamily="34" charset="0"/>
              </a:rPr>
              <a:t>S/LINE</a:t>
            </a:r>
          </a:p>
          <a:p>
            <a:r>
              <a:rPr lang="pt-PT" sz="16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  <a:cs typeface="Arial" pitchFamily="34" charset="0"/>
              </a:rPr>
              <a:t>Soluções de armazenamento Clássico.</a:t>
            </a:r>
          </a:p>
          <a:p>
            <a:r>
              <a:rPr lang="pt-PT" sz="1600" b="1" dirty="0" smtClean="0">
                <a:solidFill>
                  <a:srgbClr val="FFC000"/>
                </a:solidFill>
                <a:latin typeface="Arial Narrow" pitchFamily="34" charset="0"/>
                <a:cs typeface="Arial" pitchFamily="34" charset="0"/>
              </a:rPr>
              <a:t>PED COLLECTION</a:t>
            </a:r>
          </a:p>
          <a:p>
            <a:r>
              <a:rPr lang="pt-PT" sz="1600" b="1" dirty="0" smtClean="0">
                <a:solidFill>
                  <a:srgbClr val="FFFF00"/>
                </a:solidFill>
                <a:latin typeface="Arial Narrow" pitchFamily="34" charset="0"/>
                <a:cs typeface="Arial" pitchFamily="34" charset="0"/>
              </a:rPr>
              <a:t>Grande número de opções em termos de armazenamento móvel.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467544" y="620688"/>
            <a:ext cx="352792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PT" sz="3600" dirty="0" smtClean="0">
                <a:solidFill>
                  <a:schemeClr val="bg1"/>
                </a:solidFill>
                <a:latin typeface="Tahoma" pitchFamily="34" charset="0"/>
              </a:rPr>
              <a:t>STORAGE SOLUTIONS</a:t>
            </a:r>
            <a:endParaRPr lang="pt-PT" sz="3600" dirty="0">
              <a:solidFill>
                <a:schemeClr val="bg1"/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Teresa\Ambiente de trabalho\O meu PC Teresa Veloso\ETC\FOTOS SLIDE SHOW\FOLHETO-Fotos Artigos papelaria\ARMÁRIOS ABERTO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73250" y="1181100"/>
            <a:ext cx="5397500" cy="44958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Teresa\Ambiente de trabalho\O meu PC Teresa Veloso\ETC\FOTOS SLIDE SHOW\FOLHETO-Fotos Artigos papelaria\Armario P. Persia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556792"/>
            <a:ext cx="5397500" cy="36449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BASILISSA_2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827584" y="332656"/>
            <a:ext cx="4260808" cy="3300968"/>
          </a:xfrm>
          <a:prstGeom prst="rect">
            <a:avLst/>
          </a:prstGeom>
        </p:spPr>
      </p:pic>
      <p:pic>
        <p:nvPicPr>
          <p:cNvPr id="3" name="Imagem 2" descr="BASILISSA_07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084168" y="908720"/>
            <a:ext cx="1857388" cy="1928802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 l="19384" t="48020" r="17847" b="4992"/>
          <a:stretch>
            <a:fillRect/>
          </a:stretch>
        </p:blipFill>
        <p:spPr bwMode="auto">
          <a:xfrm>
            <a:off x="3707904" y="3933056"/>
            <a:ext cx="4896544" cy="2492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115616" y="4941168"/>
            <a:ext cx="2016224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PT" sz="3600" dirty="0" smtClean="0">
                <a:solidFill>
                  <a:schemeClr val="bg1"/>
                </a:solidFill>
                <a:latin typeface="Tahoma" pitchFamily="34" charset="0"/>
              </a:rPr>
              <a:t>Bassilisa</a:t>
            </a:r>
            <a:endParaRPr lang="pt-PT" sz="3600" dirty="0">
              <a:solidFill>
                <a:schemeClr val="bg1"/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EXPOSIÇÃO STAND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4008" y="476672"/>
            <a:ext cx="3899925" cy="2924944"/>
          </a:xfrm>
          <a:prstGeom prst="rect">
            <a:avLst/>
          </a:prstGeom>
        </p:spPr>
      </p:pic>
      <p:pic>
        <p:nvPicPr>
          <p:cNvPr id="5" name="Imagem 4" descr="FOTOS MOBILIARIO 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3789040"/>
            <a:ext cx="3419872" cy="2564904"/>
          </a:xfrm>
          <a:prstGeom prst="rect">
            <a:avLst/>
          </a:prstGeom>
        </p:spPr>
      </p:pic>
      <p:sp>
        <p:nvSpPr>
          <p:cNvPr id="4" name="TextBox 1"/>
          <p:cNvSpPr txBox="1"/>
          <p:nvPr/>
        </p:nvSpPr>
        <p:spPr>
          <a:xfrm>
            <a:off x="467544" y="1340768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b="1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Show  </a:t>
            </a:r>
            <a:r>
              <a:rPr lang="pt-PT" sz="3200" b="1" dirty="0" err="1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room</a:t>
            </a:r>
            <a:endParaRPr lang="pt-PT" sz="3200" b="1" dirty="0" smtClean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6558" t="17740" r="11942" b="3113"/>
          <a:stretch>
            <a:fillRect/>
          </a:stretch>
        </p:blipFill>
        <p:spPr bwMode="auto">
          <a:xfrm>
            <a:off x="1043608" y="1124744"/>
            <a:ext cx="7128792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6876256" y="404664"/>
            <a:ext cx="151216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PT" sz="3600" dirty="0" smtClean="0">
                <a:solidFill>
                  <a:schemeClr val="bg1"/>
                </a:solidFill>
                <a:latin typeface="Tahoma" pitchFamily="34" charset="0"/>
              </a:rPr>
              <a:t>NINA</a:t>
            </a:r>
            <a:endParaRPr lang="pt-PT" sz="3600" dirty="0">
              <a:solidFill>
                <a:schemeClr val="bg1"/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agem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404664"/>
            <a:ext cx="4011395" cy="3005872"/>
          </a:xfrm>
          <a:prstGeom prst="rect">
            <a:avLst/>
          </a:prstGeom>
        </p:spPr>
      </p:pic>
      <p:pic>
        <p:nvPicPr>
          <p:cNvPr id="3" name="Imagem 2" descr="guialmi marciana foto concpt 1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3429000"/>
            <a:ext cx="4011395" cy="3004033"/>
          </a:xfrm>
          <a:prstGeom prst="rect">
            <a:avLst/>
          </a:prstGeom>
        </p:spPr>
      </p:pic>
      <p:pic>
        <p:nvPicPr>
          <p:cNvPr id="4" name="Imagem 3" descr="guialmi65mm_001519_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47664" y="3789040"/>
            <a:ext cx="1887375" cy="2520280"/>
          </a:xfrm>
          <a:prstGeom prst="rect">
            <a:avLst/>
          </a:prstGeom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5220072" y="1484784"/>
            <a:ext cx="26642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PT" sz="3600" dirty="0" smtClean="0">
                <a:solidFill>
                  <a:schemeClr val="bg1"/>
                </a:solidFill>
                <a:latin typeface="Tahoma" pitchFamily="34" charset="0"/>
              </a:rPr>
              <a:t>MARCIANA</a:t>
            </a:r>
            <a:endParaRPr lang="pt-PT" sz="3600" dirty="0">
              <a:solidFill>
                <a:schemeClr val="bg1"/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7" descr="C:\Users\GUIALMI\Documents\CD GUIALMI\Imagens Guialmi\Zuco\ef6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052736"/>
            <a:ext cx="1639066" cy="2475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332656"/>
            <a:ext cx="1199381" cy="1862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86"/>
          <p:cNvPicPr>
            <a:picLocks noChangeAspect="1" noChangeArrowheads="1"/>
          </p:cNvPicPr>
          <p:nvPr/>
        </p:nvPicPr>
        <p:blipFill>
          <a:blip r:embed="rId4" cstate="print"/>
          <a:srcRect l="62018" t="53146" r="30899" b="28146"/>
          <a:stretch>
            <a:fillRect/>
          </a:stretch>
        </p:blipFill>
        <p:spPr bwMode="auto">
          <a:xfrm>
            <a:off x="4067944" y="476672"/>
            <a:ext cx="1113151" cy="17650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4" descr="B cubo branc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104" y="548680"/>
            <a:ext cx="1440160" cy="2246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3861048"/>
            <a:ext cx="1905800" cy="2541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70" descr="B visita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11760" y="3573016"/>
            <a:ext cx="2227816" cy="2964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8" cstate="print"/>
          <a:srcRect l="34570" t="34688" r="50781" b="35312"/>
          <a:stretch>
            <a:fillRect/>
          </a:stretch>
        </p:blipFill>
        <p:spPr bwMode="auto">
          <a:xfrm>
            <a:off x="5004048" y="3717032"/>
            <a:ext cx="2232248" cy="2853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8" descr="C:\Users\GUIALMI\Documents\CD GUIALMI\Imagens Guialmi\Bailissa\BASILISSA_13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64288" y="1124744"/>
            <a:ext cx="1722359" cy="2297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5" descr="C:\Users\GUIALMI\Documents\CD GUIALMI\Imagens Guialmi\Fotos NINA\GUININ_14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400756" y="4149080"/>
            <a:ext cx="1743244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3635896" y="2636912"/>
            <a:ext cx="1728192" cy="864096"/>
          </a:xfrm>
          <a:prstGeom prst="rect">
            <a:avLst/>
          </a:prstGeom>
          <a:solidFill>
            <a:srgbClr val="0070C0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74057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000" dirty="0">
                <a:solidFill>
                  <a:schemeClr val="bg1"/>
                </a:solidFill>
                <a:latin typeface="Arial Black" pitchFamily="34" charset="0"/>
              </a:rPr>
              <a:t>Design</a:t>
            </a:r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Teresa\Ambiente de trabalho\O meu PC Teresa Veloso\ETC\FOTOS SLIDE SHOW\FOLHETO-Fotos Artigos papelaria\Manhattan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620688"/>
            <a:ext cx="7315200" cy="5510213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620688"/>
            <a:ext cx="8064895" cy="543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4664"/>
            <a:ext cx="7972425" cy="595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35995" cy="702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004" y="0"/>
            <a:ext cx="915900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9175" y="962025"/>
            <a:ext cx="7105650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EXPOSIÇAO STAN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7688" y="585788"/>
            <a:ext cx="8048625" cy="568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" y="623888"/>
            <a:ext cx="7972425" cy="561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4664"/>
            <a:ext cx="7724775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487405" cy="6135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4664"/>
            <a:ext cx="7777163" cy="621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332656"/>
            <a:ext cx="5478694" cy="6130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Teresa\Ambiente de trabalho\SOTUBO\BB-amb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052736"/>
            <a:ext cx="8103292" cy="4390628"/>
          </a:xfrm>
          <a:prstGeom prst="rect">
            <a:avLst/>
          </a:prstGeom>
          <a:noFill/>
        </p:spPr>
      </p:pic>
      <p:sp>
        <p:nvSpPr>
          <p:cNvPr id="3" name="TextBox 1"/>
          <p:cNvSpPr txBox="1"/>
          <p:nvPr/>
        </p:nvSpPr>
        <p:spPr>
          <a:xfrm>
            <a:off x="539552" y="5445224"/>
            <a:ext cx="5143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b="1" i="1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BB </a:t>
            </a:r>
            <a:r>
              <a:rPr lang="pt-PT" sz="3200" b="1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- </a:t>
            </a:r>
            <a:r>
              <a:rPr lang="pt-PT" sz="3200" b="1" dirty="0" err="1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Sotubo</a:t>
            </a:r>
            <a:endParaRPr lang="pt-PT" sz="3200" b="1" dirty="0" smtClean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Teresa\Ambiente de trabalho\SOTUBO\BB-amb-4-p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836712"/>
            <a:ext cx="5249633" cy="5229672"/>
          </a:xfrm>
          <a:prstGeom prst="rect">
            <a:avLst/>
          </a:prstGeom>
          <a:noFill/>
        </p:spPr>
      </p:pic>
      <p:sp>
        <p:nvSpPr>
          <p:cNvPr id="3" name="Rectângulo 2"/>
          <p:cNvSpPr/>
          <p:nvPr/>
        </p:nvSpPr>
        <p:spPr>
          <a:xfrm>
            <a:off x="6444208" y="5445224"/>
            <a:ext cx="8002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PT" sz="3600" b="1" i="1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BB</a:t>
            </a:r>
            <a:endParaRPr lang="pt-PT" sz="3600" b="1" i="1" dirty="0" smtClean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Teresa\Ambiente de trabalho\SOTUBO\BB-amb-5-p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908720"/>
            <a:ext cx="5328592" cy="5200795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Teresa\Ambiente de trabalho\SOTUBO\BB-amb-5-cn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692696"/>
            <a:ext cx="5688632" cy="5587263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IMAGENS LOJA ETC 0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Teresa\Ambiente de trabalho\SOTUBO\BB-amb-4-b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476672"/>
            <a:ext cx="5908423" cy="5885958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Teresa\Ambiente de trabalho\SOTUBO\BB-amb-1-b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836712"/>
            <a:ext cx="5801622" cy="5314772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Teresa\Ambiente de trabalho\SOTUBO\BB-amb-1-azu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7"/>
            <a:ext cx="3312368" cy="3055776"/>
          </a:xfrm>
          <a:prstGeom prst="rect">
            <a:avLst/>
          </a:prstGeom>
          <a:noFill/>
        </p:spPr>
      </p:pic>
      <p:pic>
        <p:nvPicPr>
          <p:cNvPr id="7171" name="Picture 3" descr="C:\Documents and Settings\Teresa\Ambiente de trabalho\SOTUBO\BB-amb-3-azu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1988840"/>
            <a:ext cx="4449251" cy="4293568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Teresa\Ambiente de trabalho\SOTUBO\BB-amb-3-cob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60648"/>
            <a:ext cx="6546776" cy="6306086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Teresa\Ambiente de trabalho\SOTUBO\BB-amb-2-eban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764704"/>
            <a:ext cx="7022153" cy="5256584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ambiente_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6" y="2009578"/>
            <a:ext cx="6588224" cy="4638110"/>
          </a:xfrm>
          <a:prstGeom prst="rect">
            <a:avLst/>
          </a:prstGeom>
        </p:spPr>
      </p:pic>
      <p:sp>
        <p:nvSpPr>
          <p:cNvPr id="3" name="TextBox 1"/>
          <p:cNvSpPr txBox="1"/>
          <p:nvPr/>
        </p:nvSpPr>
        <p:spPr>
          <a:xfrm>
            <a:off x="323528" y="2204864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b="1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Web2O</a:t>
            </a:r>
            <a:endParaRPr lang="pt-PT" sz="3200" b="1" dirty="0" smtClean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ambiente_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253" y="0"/>
            <a:ext cx="9047493" cy="6858000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ambiente_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3501008"/>
            <a:ext cx="4094006" cy="3103256"/>
          </a:xfrm>
          <a:prstGeom prst="rect">
            <a:avLst/>
          </a:prstGeom>
        </p:spPr>
      </p:pic>
      <p:pic>
        <p:nvPicPr>
          <p:cNvPr id="3" name="Imagem 2" descr="ambiente_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88640"/>
            <a:ext cx="4608512" cy="3106137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ambiente_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60648"/>
            <a:ext cx="6174552" cy="4161648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sotubo0008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136642" cy="6858000"/>
          </a:xfrm>
          <a:prstGeom prst="rect">
            <a:avLst/>
          </a:prstGeom>
        </p:spPr>
      </p:pic>
      <p:sp>
        <p:nvSpPr>
          <p:cNvPr id="3" name="TextBox 1"/>
          <p:cNvSpPr txBox="1"/>
          <p:nvPr/>
        </p:nvSpPr>
        <p:spPr>
          <a:xfrm>
            <a:off x="5652120" y="2348880"/>
            <a:ext cx="31273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6000" b="1" i="1" dirty="0" err="1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dp</a:t>
            </a:r>
            <a:endParaRPr lang="pt-PT" sz="6000" b="1" i="1" dirty="0" smtClean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IMAGENS LOJA ETC 0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08" y="0"/>
            <a:ext cx="9144508" cy="6858000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sotubo0015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7744" y="476672"/>
            <a:ext cx="6546304" cy="5875308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sotubo0009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29358" y="836712"/>
            <a:ext cx="3627680" cy="5087911"/>
          </a:xfrm>
          <a:prstGeom prst="rect">
            <a:avLst/>
          </a:prstGeom>
        </p:spPr>
      </p:pic>
      <p:pic>
        <p:nvPicPr>
          <p:cNvPr id="3" name="Imagem 2" descr="sotubo-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476672"/>
            <a:ext cx="2638128" cy="1910005"/>
          </a:xfrm>
          <a:prstGeom prst="rect">
            <a:avLst/>
          </a:prstGeom>
        </p:spPr>
      </p:pic>
      <p:pic>
        <p:nvPicPr>
          <p:cNvPr id="4" name="Imagem 3" descr="sotubo-15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3068960"/>
            <a:ext cx="3899925" cy="2924944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sotubo001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60894" y="1340768"/>
            <a:ext cx="7200801" cy="4104456"/>
          </a:xfrm>
          <a:prstGeom prst="rect">
            <a:avLst/>
          </a:prstGeom>
        </p:spPr>
      </p:pic>
      <p:sp>
        <p:nvSpPr>
          <p:cNvPr id="3" name="TextBox 1"/>
          <p:cNvSpPr txBox="1"/>
          <p:nvPr/>
        </p:nvSpPr>
        <p:spPr>
          <a:xfrm>
            <a:off x="755576" y="332656"/>
            <a:ext cx="21602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5400" b="1" i="1" dirty="0" err="1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dp</a:t>
            </a:r>
            <a:endParaRPr lang="pt-PT" sz="5400" b="1" i="1" dirty="0" smtClean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1000100" y="3143248"/>
            <a:ext cx="5143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b="1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papelaria</a:t>
            </a:r>
          </a:p>
        </p:txBody>
      </p:sp>
      <p:sp>
        <p:nvSpPr>
          <p:cNvPr id="7" name="Rectangle 4"/>
          <p:cNvSpPr/>
          <p:nvPr/>
        </p:nvSpPr>
        <p:spPr>
          <a:xfrm>
            <a:off x="6715140" y="0"/>
            <a:ext cx="2428860" cy="6858000"/>
          </a:xfrm>
          <a:prstGeom prst="rect">
            <a:avLst/>
          </a:prstGeom>
          <a:solidFill>
            <a:srgbClr val="FFC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rgbClr val="FF3399"/>
              </a:solidFill>
            </a:endParaRPr>
          </a:p>
        </p:txBody>
      </p:sp>
      <p:pic>
        <p:nvPicPr>
          <p:cNvPr id="8" name="Picture 2" descr="E:\ETC\fcutf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4429132"/>
            <a:ext cx="2143172" cy="2245087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5000"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Documents and Settings\Teresa\Ambiente de trabalho\O meu PC Teresa Veloso\ETC\FOTOS SLIDE SHOW\PAPELARIA  - FOTOS\DSC000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8335893" cy="62519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Teresa\Ambiente de trabalho\O meu PC Teresa Veloso\ETC\Fotos papelaria\Papelar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3789040"/>
            <a:ext cx="3349997" cy="2511514"/>
          </a:xfrm>
          <a:prstGeom prst="rect">
            <a:avLst/>
          </a:prstGeom>
          <a:noFill/>
        </p:spPr>
      </p:pic>
      <p:pic>
        <p:nvPicPr>
          <p:cNvPr id="3074" name="Picture 2" descr="C:\Documents and Settings\Teresa\Ambiente de trabalho\O meu PC Teresa Veloso\ETC\FOTOS SLIDE SHOW\PAPELARIA  - FOTOS\DSC000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700808"/>
            <a:ext cx="4320480" cy="3240360"/>
          </a:xfrm>
          <a:prstGeom prst="rect">
            <a:avLst/>
          </a:prstGeom>
          <a:noFill/>
        </p:spPr>
      </p:pic>
      <p:pic>
        <p:nvPicPr>
          <p:cNvPr id="3075" name="Picture 3" descr="C:\Documents and Settings\Teresa\Ambiente de trabalho\O meu PC Teresa Veloso\ETC\FOTOS SLIDE SHOW\PAPELARIA  - FOTOS\DSC000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980728"/>
            <a:ext cx="3059832" cy="2294874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FOTOS MOBLIARIO 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Teresa\Ambiente de trabalho\IMAGENS LOJA ETC 0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277872"/>
            <a:ext cx="3512363" cy="5268544"/>
          </a:xfrm>
          <a:prstGeom prst="rect">
            <a:avLst/>
          </a:prstGeom>
          <a:noFill/>
        </p:spPr>
      </p:pic>
      <p:pic>
        <p:nvPicPr>
          <p:cNvPr id="3" name="Picture 2" descr="C:\Documents and Settings\Teresa\Ambiente de trabalho\IMAGENS LOJA ETC 0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0701808"/>
            <a:ext cx="3512363" cy="5268544"/>
          </a:xfrm>
          <a:prstGeom prst="rect">
            <a:avLst/>
          </a:prstGeom>
          <a:noFill/>
        </p:spPr>
      </p:pic>
      <p:pic>
        <p:nvPicPr>
          <p:cNvPr id="5" name="Picture 2" descr="C:\Documents and Settings\Teresa\Ambiente de trabalho\IMAGENS LOJA ETC 0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56592" y="10629800"/>
            <a:ext cx="3512363" cy="5268544"/>
          </a:xfrm>
          <a:prstGeom prst="rect">
            <a:avLst/>
          </a:prstGeom>
          <a:noFill/>
        </p:spPr>
      </p:pic>
      <p:pic>
        <p:nvPicPr>
          <p:cNvPr id="8" name="Picture 7" descr="IMAGENS LOJA ETC 0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1628800"/>
            <a:ext cx="2053952" cy="3080928"/>
          </a:xfrm>
          <a:prstGeom prst="rect">
            <a:avLst/>
          </a:prstGeom>
        </p:spPr>
      </p:pic>
      <p:pic>
        <p:nvPicPr>
          <p:cNvPr id="9" name="Picture 5" descr="IMAGENS LOJA ETC 06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27784" y="1700808"/>
            <a:ext cx="2166630" cy="3080928"/>
          </a:xfrm>
          <a:prstGeom prst="rect">
            <a:avLst/>
          </a:prstGeom>
        </p:spPr>
      </p:pic>
      <p:pic>
        <p:nvPicPr>
          <p:cNvPr id="10" name="Picture 4" descr="IMAGENS LOJA ETC 05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4048" y="1700808"/>
            <a:ext cx="3747075" cy="3080928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ETC\Fotos Artigos papelaria\interior catálog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8256"/>
            <a:ext cx="9144000" cy="6874812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Teresa\Ambiente de trabalho\O meu PC Teresa Veloso\ETC\FOTOS SLIDE SHOW\FOLHETO-Fotos Artigos papelaria\Cadernos e Bloco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4664"/>
            <a:ext cx="3779912" cy="3254585"/>
          </a:xfrm>
          <a:prstGeom prst="rect">
            <a:avLst/>
          </a:prstGeom>
          <a:noFill/>
        </p:spPr>
      </p:pic>
      <p:pic>
        <p:nvPicPr>
          <p:cNvPr id="11267" name="Picture 3" descr="C:\Documents and Settings\Teresa\Ambiente de trabalho\O meu PC Teresa Veloso\ETC\FOTOS SLIDE SHOW\FOLHETO-Fotos Artigos papelaria\Cola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933056"/>
            <a:ext cx="4752528" cy="2602047"/>
          </a:xfrm>
          <a:prstGeom prst="rect">
            <a:avLst/>
          </a:prstGeom>
          <a:noFill/>
        </p:spPr>
      </p:pic>
      <p:pic>
        <p:nvPicPr>
          <p:cNvPr id="11268" name="Picture 4" descr="C:\Documents and Settings\Teresa\Ambiente de trabalho\O meu PC Teresa Veloso\ETC\FOTOS SLIDE SHOW\FOLHETO-Fotos Artigos papelaria\Escrit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3140968"/>
            <a:ext cx="2736304" cy="3330628"/>
          </a:xfrm>
          <a:prstGeom prst="rect">
            <a:avLst/>
          </a:prstGeom>
          <a:noFill/>
        </p:spPr>
      </p:pic>
      <p:sp>
        <p:nvSpPr>
          <p:cNvPr id="5" name="CaixaDeTexto 4"/>
          <p:cNvSpPr txBox="1"/>
          <p:nvPr/>
        </p:nvSpPr>
        <p:spPr>
          <a:xfrm>
            <a:off x="5220072" y="1052736"/>
            <a:ext cx="35283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dirty="0" smtClean="0">
                <a:solidFill>
                  <a:schemeClr val="bg1"/>
                </a:solidFill>
              </a:rPr>
              <a:t>Consumíveis papelaria</a:t>
            </a:r>
            <a:endParaRPr lang="pt-PT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Documents and Settings\Teresa\Ambiente de trabalho\O meu PC Teresa Veloso\ETC\FOTOS SLIDE SHOW\FOLHETO-Fotos Artigos papelaria\Agrafado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3573016"/>
            <a:ext cx="6165292" cy="2893690"/>
          </a:xfrm>
          <a:prstGeom prst="rect">
            <a:avLst/>
          </a:prstGeom>
          <a:noFill/>
        </p:spPr>
      </p:pic>
      <p:pic>
        <p:nvPicPr>
          <p:cNvPr id="4100" name="Picture 4" descr="C:\Documents and Settings\Teresa\Ambiente de trabalho\O meu PC Teresa Veloso\ETC\FOTOS SLIDE SHOW\FOLHETO-Fotos Artigos papelaria\Maquinas Calcular e Etiqueta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548680"/>
            <a:ext cx="3850531" cy="2693115"/>
          </a:xfrm>
          <a:prstGeom prst="rect">
            <a:avLst/>
          </a:prstGeom>
          <a:noFill/>
        </p:spPr>
      </p:pic>
      <p:pic>
        <p:nvPicPr>
          <p:cNvPr id="4101" name="Picture 5" descr="C:\Documents and Settings\Teresa\Ambiente de trabalho\O meu PC Teresa Veloso\ETC\FOTOS SLIDE SHOW\FOLHETO-Fotos Artigos papelaria\Rolos Pape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4222" y="548680"/>
            <a:ext cx="3670740" cy="2727196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Teresa\Ambiente de trabalho\O meu PC Teresa Veloso\ETC\FOTOS SLIDE SHOW\FOLHETO-Fotos Artigos papelaria\Pastas Arquiv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04664"/>
            <a:ext cx="3744416" cy="2730491"/>
          </a:xfrm>
          <a:prstGeom prst="rect">
            <a:avLst/>
          </a:prstGeom>
          <a:noFill/>
        </p:spPr>
      </p:pic>
      <p:pic>
        <p:nvPicPr>
          <p:cNvPr id="12291" name="Picture 3" descr="C:\Documents and Settings\Teresa\Ambiente de trabalho\O meu PC Teresa Veloso\ETC\FOTOS SLIDE SHOW\FOLHETO-Fotos Artigos papelaria\Pastas Arquivo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645024"/>
            <a:ext cx="3440386" cy="2575463"/>
          </a:xfrm>
          <a:prstGeom prst="rect">
            <a:avLst/>
          </a:prstGeom>
          <a:noFill/>
        </p:spPr>
      </p:pic>
      <p:pic>
        <p:nvPicPr>
          <p:cNvPr id="12292" name="Picture 4" descr="C:\Documents and Settings\Teresa\Ambiente de trabalho\O meu PC Teresa Veloso\ETC\FOTOS SLIDE SHOW\FOLHETO-Fotos Artigos papelaria\Portfóli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476672"/>
            <a:ext cx="3570114" cy="2680541"/>
          </a:xfrm>
          <a:prstGeom prst="rect">
            <a:avLst/>
          </a:prstGeom>
          <a:noFill/>
        </p:spPr>
      </p:pic>
      <p:pic>
        <p:nvPicPr>
          <p:cNvPr id="12293" name="Picture 5" descr="C:\Documents and Settings\Teresa\Ambiente de trabalho\O meu PC Teresa Veloso\ETC\FOTOS SLIDE SHOW\FOLHETO-Fotos Artigos papelaria\Separadore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3429000"/>
            <a:ext cx="3021533" cy="2748226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Teresa\Ambiente de trabalho\O meu PC Teresa Veloso\ETC\FOTOS SLIDE SHOW\FOLHETO-Fotos Artigos papelaria\Resma Pape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3896" y="0"/>
            <a:ext cx="9187896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Teresa\Ambiente de trabalho\O meu PC Teresa Veloso\ETC\FOTOS SLIDE SHOW\FOLHETO-Fotos Artigos papelaria\Tinteiro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3068960"/>
            <a:ext cx="3869680" cy="3445033"/>
          </a:xfrm>
          <a:prstGeom prst="rect">
            <a:avLst/>
          </a:prstGeom>
          <a:noFill/>
        </p:spPr>
      </p:pic>
      <p:pic>
        <p:nvPicPr>
          <p:cNvPr id="14339" name="Picture 3" descr="C:\Documents and Settings\Teresa\Ambiente de trabalho\O meu PC Teresa Veloso\ETC\FOTOS SLIDE SHOW\FOLHETO-Fotos Artigos papelaria\Tinteiros e CD 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32657"/>
            <a:ext cx="4104757" cy="2736304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Logo etc e tal ROS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1700808"/>
            <a:ext cx="3170932" cy="3170932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6228184" y="0"/>
            <a:ext cx="2915816" cy="6840000"/>
          </a:xfrm>
          <a:prstGeom prst="rect">
            <a:avLst/>
          </a:prstGeom>
          <a:solidFill>
            <a:srgbClr val="FF3399"/>
          </a:solidFill>
        </p:spPr>
        <p:txBody>
          <a:bodyPr wrap="square" rtlCol="0">
            <a:spAutoFit/>
          </a:bodyPr>
          <a:lstStyle/>
          <a:p>
            <a:pPr algn="r"/>
            <a:endParaRPr lang="pt-PT" b="1" dirty="0" smtClean="0">
              <a:solidFill>
                <a:schemeClr val="bg1"/>
              </a:solidFill>
            </a:endParaRPr>
          </a:p>
          <a:p>
            <a:pPr algn="r"/>
            <a:endParaRPr lang="pt-PT" b="1" dirty="0" smtClean="0">
              <a:solidFill>
                <a:schemeClr val="bg1"/>
              </a:solidFill>
            </a:endParaRPr>
          </a:p>
          <a:p>
            <a:pPr algn="r"/>
            <a:endParaRPr lang="pt-PT" b="1" dirty="0" smtClean="0">
              <a:solidFill>
                <a:schemeClr val="bg1"/>
              </a:solidFill>
            </a:endParaRPr>
          </a:p>
          <a:p>
            <a:pPr algn="r"/>
            <a:endParaRPr lang="pt-PT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r"/>
            <a:endParaRPr lang="pt-PT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r"/>
            <a:endParaRPr lang="pt-PT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r"/>
            <a:r>
              <a:rPr lang="pt-PT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Tendo inicialmente </a:t>
            </a:r>
          </a:p>
          <a:p>
            <a:pPr algn="r"/>
            <a:r>
              <a:rPr lang="pt-PT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como principal área</a:t>
            </a:r>
          </a:p>
          <a:p>
            <a:pPr algn="r"/>
            <a:r>
              <a:rPr lang="pt-PT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de negócios o mobiliário de escritório</a:t>
            </a:r>
          </a:p>
          <a:p>
            <a:pPr algn="r"/>
            <a:r>
              <a:rPr lang="pt-PT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 papelaria </a:t>
            </a:r>
          </a:p>
          <a:p>
            <a:pPr algn="r"/>
            <a:r>
              <a:rPr lang="pt-PT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 ETC procura novos mercados criando </a:t>
            </a:r>
          </a:p>
          <a:p>
            <a:pPr algn="r"/>
            <a:r>
              <a:rPr lang="pt-PT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em 1995 a </a:t>
            </a:r>
          </a:p>
          <a:p>
            <a:pPr algn="r"/>
            <a:r>
              <a:rPr lang="pt-PT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Loja  ETC &amp; TAL</a:t>
            </a:r>
          </a:p>
          <a:p>
            <a:pPr algn="r"/>
            <a:r>
              <a:rPr lang="pt-PT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uma aposta num novo conceito de decoração de interiores.</a:t>
            </a:r>
          </a:p>
          <a:p>
            <a:pPr algn="r"/>
            <a:endParaRPr lang="pt-PT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r"/>
            <a:endParaRPr lang="pt-PT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r"/>
            <a:endParaRPr lang="pt-PT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r"/>
            <a:endParaRPr lang="pt-PT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r"/>
            <a:endParaRPr lang="pt-PT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r"/>
            <a:endParaRPr lang="pt-PT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r"/>
            <a:endParaRPr lang="pt-PT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r"/>
            <a:endParaRPr lang="pt-PT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r"/>
            <a:endParaRPr lang="pt-PT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pt-PT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Arvor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31136" y="307848"/>
            <a:ext cx="4681728" cy="6242304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Mini Cadeirã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31136" y="307848"/>
            <a:ext cx="4681728" cy="6242304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AGENS LOJA ETC 0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908720"/>
            <a:ext cx="7236296" cy="4824197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091120105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681728" cy="6858000"/>
          </a:xfrm>
          <a:prstGeom prst="rect">
            <a:avLst/>
          </a:prstGeom>
        </p:spPr>
      </p:pic>
      <p:pic>
        <p:nvPicPr>
          <p:cNvPr id="3" name="Imagem 2" descr="091120105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36096" y="548679"/>
            <a:ext cx="1872208" cy="2496277"/>
          </a:xfrm>
          <a:prstGeom prst="rect">
            <a:avLst/>
          </a:prstGeom>
        </p:spPr>
      </p:pic>
      <p:pic>
        <p:nvPicPr>
          <p:cNvPr id="4" name="Imagem 3" descr="0911201050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32240" y="4005064"/>
            <a:ext cx="1764800" cy="2353067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43608" y="2276872"/>
            <a:ext cx="43220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PT" sz="3200" b="1" dirty="0" smtClean="0">
              <a:solidFill>
                <a:schemeClr val="bg1"/>
              </a:solidFill>
            </a:endParaRPr>
          </a:p>
          <a:p>
            <a:r>
              <a:rPr lang="pt-PT" sz="3200" b="1" dirty="0" smtClean="0">
                <a:solidFill>
                  <a:schemeClr val="bg1"/>
                </a:solidFill>
              </a:rPr>
              <a:t>Atelier de manualidades</a:t>
            </a:r>
          </a:p>
          <a:p>
            <a:r>
              <a:rPr lang="pt-PT" sz="3200" b="1" dirty="0" smtClean="0">
                <a:solidFill>
                  <a:schemeClr val="bg1"/>
                </a:solidFill>
              </a:rPr>
              <a:t>			</a:t>
            </a:r>
            <a:endParaRPr lang="pt-PT" sz="3200" b="1" dirty="0">
              <a:solidFill>
                <a:schemeClr val="bg1"/>
              </a:solidFill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6732240" y="548680"/>
            <a:ext cx="180020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t-PT" sz="1600" b="1" dirty="0" smtClean="0">
              <a:solidFill>
                <a:schemeClr val="bg1"/>
              </a:solidFill>
            </a:endParaRPr>
          </a:p>
          <a:p>
            <a:pPr algn="ctr"/>
            <a:r>
              <a:rPr lang="pt-PT" sz="1600" b="1" dirty="0" smtClean="0">
                <a:solidFill>
                  <a:schemeClr val="bg1"/>
                </a:solidFill>
              </a:rPr>
              <a:t>CONVITES</a:t>
            </a:r>
          </a:p>
          <a:p>
            <a:pPr algn="ctr"/>
            <a:r>
              <a:rPr lang="pt-PT" sz="1600" b="1" dirty="0" smtClean="0">
                <a:solidFill>
                  <a:schemeClr val="bg1"/>
                </a:solidFill>
              </a:rPr>
              <a:t>LEMBRANÇAS</a:t>
            </a:r>
          </a:p>
          <a:p>
            <a:pPr algn="ctr"/>
            <a:endParaRPr lang="pt-PT" sz="1600" b="1" dirty="0" smtClean="0">
              <a:solidFill>
                <a:schemeClr val="bg1"/>
              </a:solidFill>
              <a:sym typeface="Wingdings 2"/>
            </a:endParaRPr>
          </a:p>
          <a:p>
            <a:pPr algn="ctr"/>
            <a:r>
              <a:rPr lang="pt-PT" sz="1600" b="1" dirty="0" smtClean="0">
                <a:solidFill>
                  <a:schemeClr val="bg1"/>
                </a:solidFill>
                <a:sym typeface="Wingdings 2"/>
              </a:rPr>
              <a:t></a:t>
            </a:r>
            <a:endParaRPr lang="pt-PT" sz="1600" b="1" dirty="0" smtClean="0">
              <a:solidFill>
                <a:schemeClr val="bg1"/>
              </a:solidFill>
            </a:endParaRPr>
          </a:p>
          <a:p>
            <a:pPr algn="ctr"/>
            <a:endParaRPr lang="pt-PT" sz="1600" b="1" dirty="0" smtClean="0">
              <a:solidFill>
                <a:schemeClr val="bg1"/>
              </a:solidFill>
            </a:endParaRPr>
          </a:p>
          <a:p>
            <a:pPr algn="ctr"/>
            <a:r>
              <a:rPr lang="pt-PT" sz="1600" b="1" dirty="0" smtClean="0">
                <a:solidFill>
                  <a:schemeClr val="bg1"/>
                </a:solidFill>
              </a:rPr>
              <a:t>Casamentos</a:t>
            </a:r>
          </a:p>
          <a:p>
            <a:pPr algn="ctr"/>
            <a:endParaRPr lang="pt-PT" sz="1600" b="1" dirty="0" smtClean="0">
              <a:solidFill>
                <a:schemeClr val="bg1"/>
              </a:solidFill>
            </a:endParaRPr>
          </a:p>
          <a:p>
            <a:pPr algn="ctr"/>
            <a:r>
              <a:rPr lang="pt-PT" sz="1600" b="1" dirty="0" smtClean="0">
                <a:solidFill>
                  <a:schemeClr val="bg1"/>
                </a:solidFill>
              </a:rPr>
              <a:t>Baptizados</a:t>
            </a:r>
          </a:p>
          <a:p>
            <a:pPr algn="ctr"/>
            <a:endParaRPr lang="pt-PT" sz="1600" b="1" dirty="0" smtClean="0">
              <a:solidFill>
                <a:schemeClr val="bg1"/>
              </a:solidFill>
            </a:endParaRPr>
          </a:p>
          <a:p>
            <a:pPr algn="ctr"/>
            <a:r>
              <a:rPr lang="pt-PT" sz="1600" b="1" dirty="0" smtClean="0">
                <a:solidFill>
                  <a:schemeClr val="bg1"/>
                </a:solidFill>
              </a:rPr>
              <a:t>Comunhões</a:t>
            </a:r>
          </a:p>
          <a:p>
            <a:pPr algn="ctr"/>
            <a:endParaRPr lang="pt-PT" sz="1600" b="1" dirty="0" smtClean="0">
              <a:solidFill>
                <a:schemeClr val="bg1"/>
              </a:solidFill>
            </a:endParaRPr>
          </a:p>
          <a:p>
            <a:pPr algn="ctr"/>
            <a:r>
              <a:rPr lang="pt-PT" sz="1600" b="1" dirty="0" smtClean="0">
                <a:solidFill>
                  <a:schemeClr val="bg1"/>
                </a:solidFill>
              </a:rPr>
              <a:t>Aniversários</a:t>
            </a:r>
          </a:p>
          <a:p>
            <a:pPr algn="ctr"/>
            <a:endParaRPr lang="pt-PT" sz="1400" b="1" dirty="0" smtClean="0">
              <a:solidFill>
                <a:schemeClr val="bg1"/>
              </a:solidFill>
              <a:sym typeface="Wingdings 2"/>
            </a:endParaRPr>
          </a:p>
          <a:p>
            <a:pPr algn="ctr"/>
            <a:r>
              <a:rPr lang="pt-PT" sz="1600" b="1" dirty="0" smtClean="0">
                <a:solidFill>
                  <a:schemeClr val="bg1"/>
                </a:solidFill>
                <a:sym typeface="Wingdings 2"/>
              </a:rPr>
              <a:t></a:t>
            </a:r>
            <a:endParaRPr lang="pt-PT" sz="1600" b="1" dirty="0" smtClean="0">
              <a:solidFill>
                <a:schemeClr val="bg1"/>
              </a:solidFill>
            </a:endParaRPr>
          </a:p>
          <a:p>
            <a:pPr algn="ctr"/>
            <a:endParaRPr lang="pt-PT" sz="1400" b="1" dirty="0" smtClean="0">
              <a:solidFill>
                <a:schemeClr val="bg1"/>
              </a:solidFill>
            </a:endParaRPr>
          </a:p>
          <a:p>
            <a:pPr algn="ctr"/>
            <a:r>
              <a:rPr lang="pt-PT" sz="1600" b="1" dirty="0" smtClean="0">
                <a:solidFill>
                  <a:schemeClr val="bg1"/>
                </a:solidFill>
              </a:rPr>
              <a:t>Álbuns</a:t>
            </a:r>
          </a:p>
          <a:p>
            <a:pPr algn="ctr"/>
            <a:endParaRPr lang="pt-PT" sz="1600" b="1" dirty="0" smtClean="0">
              <a:solidFill>
                <a:schemeClr val="bg1"/>
              </a:solidFill>
            </a:endParaRPr>
          </a:p>
          <a:p>
            <a:pPr algn="ctr"/>
            <a:r>
              <a:rPr lang="pt-PT" sz="1600" b="1" dirty="0" smtClean="0">
                <a:solidFill>
                  <a:schemeClr val="bg1"/>
                </a:solidFill>
              </a:rPr>
              <a:t>Embrulhos personalizados</a:t>
            </a:r>
          </a:p>
          <a:p>
            <a:pPr algn="ctr"/>
            <a:endParaRPr lang="pt-PT" sz="1600" b="1" dirty="0" smtClean="0">
              <a:solidFill>
                <a:schemeClr val="bg1"/>
              </a:solidFill>
            </a:endParaRPr>
          </a:p>
          <a:p>
            <a:pPr algn="ctr"/>
            <a:r>
              <a:rPr lang="pt-PT" sz="1600" b="1" dirty="0" smtClean="0">
                <a:solidFill>
                  <a:schemeClr val="bg1"/>
                </a:solidFill>
              </a:rPr>
              <a:t>Presentes originais</a:t>
            </a:r>
          </a:p>
          <a:p>
            <a:pPr algn="ctr"/>
            <a:r>
              <a:rPr lang="pt-PT" sz="1600" b="1" dirty="0" smtClean="0">
                <a:solidFill>
                  <a:schemeClr val="bg1"/>
                </a:solidFill>
              </a:rPr>
              <a:t> </a:t>
            </a:r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DSCF014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548680"/>
            <a:ext cx="4018359" cy="2613197"/>
          </a:xfrm>
          <a:prstGeom prst="rect">
            <a:avLst/>
          </a:prstGeom>
        </p:spPr>
      </p:pic>
      <p:pic>
        <p:nvPicPr>
          <p:cNvPr id="5" name="Imagem 4" descr="DSCF022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36096" y="1628800"/>
            <a:ext cx="2643257" cy="2432378"/>
          </a:xfrm>
          <a:prstGeom prst="rect">
            <a:avLst/>
          </a:prstGeom>
        </p:spPr>
      </p:pic>
      <p:pic>
        <p:nvPicPr>
          <p:cNvPr id="6" name="Imagem 5" descr="DSCF022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19672" y="4005064"/>
            <a:ext cx="2670461" cy="2395499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TC E TAL 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3573016"/>
            <a:ext cx="3960440" cy="2617918"/>
          </a:xfrm>
          <a:prstGeom prst="rect">
            <a:avLst/>
          </a:prstGeom>
        </p:spPr>
      </p:pic>
      <p:pic>
        <p:nvPicPr>
          <p:cNvPr id="5" name="Picture 4" descr="ETC E TAL 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3573017"/>
            <a:ext cx="3960440" cy="2640294"/>
          </a:xfrm>
          <a:prstGeom prst="rect">
            <a:avLst/>
          </a:prstGeom>
        </p:spPr>
      </p:pic>
      <p:pic>
        <p:nvPicPr>
          <p:cNvPr id="6" name="Picture 5" descr="ETC E TAL 1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7706" y="692696"/>
            <a:ext cx="3962286" cy="2664296"/>
          </a:xfrm>
          <a:prstGeom prst="rect">
            <a:avLst/>
          </a:prstGeom>
        </p:spPr>
      </p:pic>
      <p:pic>
        <p:nvPicPr>
          <p:cNvPr id="7" name="Picture 6" descr="ETC E TA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3951" y="692696"/>
            <a:ext cx="3964716" cy="2664295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DSCF01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52120" y="476672"/>
            <a:ext cx="2517901" cy="2926791"/>
          </a:xfrm>
          <a:prstGeom prst="rect">
            <a:avLst/>
          </a:prstGeom>
        </p:spPr>
      </p:pic>
      <p:pic>
        <p:nvPicPr>
          <p:cNvPr id="3" name="Imagem 2" descr="DSCF015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620688"/>
            <a:ext cx="3282349" cy="2668081"/>
          </a:xfrm>
          <a:prstGeom prst="rect">
            <a:avLst/>
          </a:prstGeom>
        </p:spPr>
      </p:pic>
      <p:pic>
        <p:nvPicPr>
          <p:cNvPr id="4" name="Imagem 3" descr="DSCF022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1600" y="3789040"/>
            <a:ext cx="3240000" cy="2314283"/>
          </a:xfrm>
          <a:prstGeom prst="rect">
            <a:avLst/>
          </a:prstGeom>
        </p:spPr>
      </p:pic>
      <p:pic>
        <p:nvPicPr>
          <p:cNvPr id="5" name="Imagem 4" descr="DSCF022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32040" y="3861048"/>
            <a:ext cx="3275856" cy="2110709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DSCF016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3645024"/>
            <a:ext cx="2801628" cy="2492896"/>
          </a:xfrm>
          <a:prstGeom prst="rect">
            <a:avLst/>
          </a:prstGeom>
        </p:spPr>
      </p:pic>
      <p:pic>
        <p:nvPicPr>
          <p:cNvPr id="3" name="Imagem 2" descr="DSCF015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1628800"/>
            <a:ext cx="2632100" cy="3284984"/>
          </a:xfrm>
          <a:prstGeom prst="rect">
            <a:avLst/>
          </a:prstGeom>
        </p:spPr>
      </p:pic>
      <p:pic>
        <p:nvPicPr>
          <p:cNvPr id="4" name="Imagem 3" descr="DSCF022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5655" y="692696"/>
            <a:ext cx="2605381" cy="2592288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DSCF015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908720"/>
            <a:ext cx="2736304" cy="2447472"/>
          </a:xfrm>
          <a:prstGeom prst="rect">
            <a:avLst/>
          </a:prstGeom>
        </p:spPr>
      </p:pic>
      <p:pic>
        <p:nvPicPr>
          <p:cNvPr id="3" name="Imagem 2" descr="DSCF016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99792" y="4293096"/>
            <a:ext cx="3995936" cy="1777853"/>
          </a:xfrm>
          <a:prstGeom prst="rect">
            <a:avLst/>
          </a:prstGeom>
        </p:spPr>
      </p:pic>
      <p:pic>
        <p:nvPicPr>
          <p:cNvPr id="4" name="Imagem 3" descr="DSCF016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908720"/>
            <a:ext cx="3170233" cy="2462183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DSCF017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692696"/>
            <a:ext cx="3318229" cy="2527227"/>
          </a:xfrm>
          <a:prstGeom prst="rect">
            <a:avLst/>
          </a:prstGeom>
        </p:spPr>
      </p:pic>
      <p:pic>
        <p:nvPicPr>
          <p:cNvPr id="3" name="Imagem 2" descr="DSCF017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8064" y="692696"/>
            <a:ext cx="2834545" cy="2520280"/>
          </a:xfrm>
          <a:prstGeom prst="rect">
            <a:avLst/>
          </a:prstGeom>
        </p:spPr>
      </p:pic>
      <p:pic>
        <p:nvPicPr>
          <p:cNvPr id="4" name="Imagem 3" descr="DSCF018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560" y="3789040"/>
            <a:ext cx="3207291" cy="2491807"/>
          </a:xfrm>
          <a:prstGeom prst="rect">
            <a:avLst/>
          </a:prstGeom>
        </p:spPr>
      </p:pic>
      <p:pic>
        <p:nvPicPr>
          <p:cNvPr id="5" name="Imagem 4" descr="DSCF018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39952" y="3789040"/>
            <a:ext cx="4355976" cy="2429097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DSCF02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3645024"/>
            <a:ext cx="3347864" cy="2268747"/>
          </a:xfrm>
          <a:prstGeom prst="rect">
            <a:avLst/>
          </a:prstGeom>
        </p:spPr>
      </p:pic>
      <p:pic>
        <p:nvPicPr>
          <p:cNvPr id="3" name="Imagem 2" descr="DSCF01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9952" y="3573016"/>
            <a:ext cx="4499992" cy="2510522"/>
          </a:xfrm>
          <a:prstGeom prst="rect">
            <a:avLst/>
          </a:prstGeom>
        </p:spPr>
      </p:pic>
      <p:pic>
        <p:nvPicPr>
          <p:cNvPr id="4" name="Imagem 3" descr="DSCF015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3568" y="836712"/>
            <a:ext cx="3131840" cy="2062600"/>
          </a:xfrm>
          <a:prstGeom prst="rect">
            <a:avLst/>
          </a:prstGeom>
        </p:spPr>
      </p:pic>
      <p:pic>
        <p:nvPicPr>
          <p:cNvPr id="6" name="Imagem 5" descr="DSCF022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8024" y="548680"/>
            <a:ext cx="3141749" cy="2467554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Colecção  Invern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3356992"/>
            <a:ext cx="3131840" cy="2087893"/>
          </a:xfrm>
          <a:prstGeom prst="rect">
            <a:avLst/>
          </a:prstGeom>
        </p:spPr>
      </p:pic>
      <p:pic>
        <p:nvPicPr>
          <p:cNvPr id="3" name="Imagem 2" descr="Colecção Invern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764704"/>
            <a:ext cx="3132000" cy="2088000"/>
          </a:xfrm>
          <a:prstGeom prst="rect">
            <a:avLst/>
          </a:prstGeom>
        </p:spPr>
      </p:pic>
      <p:pic>
        <p:nvPicPr>
          <p:cNvPr id="4" name="Imagem 3" descr="Colecção Outon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692696"/>
            <a:ext cx="3132001" cy="2088000"/>
          </a:xfrm>
          <a:prstGeom prst="rect">
            <a:avLst/>
          </a:prstGeom>
        </p:spPr>
      </p:pic>
      <p:pic>
        <p:nvPicPr>
          <p:cNvPr id="5" name="Imagem 4" descr="Convite Baptizad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32040" y="4077072"/>
            <a:ext cx="3132000" cy="2088000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1211</TotalTime>
  <Words>182</Words>
  <Application>Microsoft Office PowerPoint</Application>
  <PresentationFormat>Apresentação no Ecrã (4:3)</PresentationFormat>
  <Paragraphs>97</Paragraphs>
  <Slides>121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121</vt:i4>
      </vt:variant>
      <vt:variant>
        <vt:lpstr>Apresentações personalizadas</vt:lpstr>
      </vt:variant>
      <vt:variant>
        <vt:i4>1</vt:i4>
      </vt:variant>
    </vt:vector>
  </HeadingPairs>
  <TitlesOfParts>
    <vt:vector size="123" baseType="lpstr">
      <vt:lpstr>Office Theme</vt:lpstr>
      <vt:lpstr>Diapositivo 1</vt:lpstr>
      <vt:lpstr>Diapositivo 2</vt:lpstr>
      <vt:lpstr>Diapositivo 3</vt:lpstr>
      <vt:lpstr>Diapositivo 4</vt:lpstr>
      <vt:lpstr>Diapositivo 5</vt:lpstr>
      <vt:lpstr>Diapositivo 6</vt:lpstr>
      <vt:lpstr>Diapositivo 7</vt:lpstr>
      <vt:lpstr>Diapositivo 8</vt:lpstr>
      <vt:lpstr>Diapositivo 9</vt:lpstr>
      <vt:lpstr>Diapositivo 10</vt:lpstr>
      <vt:lpstr>Diapositivo 11</vt:lpstr>
      <vt:lpstr>Diapositivo 12</vt:lpstr>
      <vt:lpstr>Diapositivo 13</vt:lpstr>
      <vt:lpstr>Diapositivo 14</vt:lpstr>
      <vt:lpstr>Diapositivo 15</vt:lpstr>
      <vt:lpstr>Diapositivo 16</vt:lpstr>
      <vt:lpstr>Diapositivo 17</vt:lpstr>
      <vt:lpstr>Diapositivo 18</vt:lpstr>
      <vt:lpstr>Diapositivo 19</vt:lpstr>
      <vt:lpstr>Diapositivo 20</vt:lpstr>
      <vt:lpstr>Diapositivo 21</vt:lpstr>
      <vt:lpstr>Diapositivo 22</vt:lpstr>
      <vt:lpstr>Diapositivo 23</vt:lpstr>
      <vt:lpstr>Diapositivo 24</vt:lpstr>
      <vt:lpstr>Diapositivo 25</vt:lpstr>
      <vt:lpstr>Diapositivo 26</vt:lpstr>
      <vt:lpstr>Diapositivo 27</vt:lpstr>
      <vt:lpstr>Diapositivo 28</vt:lpstr>
      <vt:lpstr>Diapositivo 29</vt:lpstr>
      <vt:lpstr>Diapositivo 30</vt:lpstr>
      <vt:lpstr>Diapositivo 31</vt:lpstr>
      <vt:lpstr>Diapositivo 32</vt:lpstr>
      <vt:lpstr>Diapositivo 33</vt:lpstr>
      <vt:lpstr>Diapositivo 34</vt:lpstr>
      <vt:lpstr>Diapositivo 35</vt:lpstr>
      <vt:lpstr>Diapositivo 36</vt:lpstr>
      <vt:lpstr>Diapositivo 37</vt:lpstr>
      <vt:lpstr>Diapositivo 38</vt:lpstr>
      <vt:lpstr>Diapositivo 39</vt:lpstr>
      <vt:lpstr>Diapositivo 40</vt:lpstr>
      <vt:lpstr>Diapositivo 41</vt:lpstr>
      <vt:lpstr>Diapositivo 42</vt:lpstr>
      <vt:lpstr>Diapositivo 43</vt:lpstr>
      <vt:lpstr>Diapositivo 44</vt:lpstr>
      <vt:lpstr>Diapositivo 45</vt:lpstr>
      <vt:lpstr>Diapositivo 46</vt:lpstr>
      <vt:lpstr>Diapositivo 47</vt:lpstr>
      <vt:lpstr>Diapositivo 48</vt:lpstr>
      <vt:lpstr>Diapositivo 49</vt:lpstr>
      <vt:lpstr>Diapositivo 50</vt:lpstr>
      <vt:lpstr>Diapositivo 51</vt:lpstr>
      <vt:lpstr>Diapositivo 52</vt:lpstr>
      <vt:lpstr>Diapositivo 53</vt:lpstr>
      <vt:lpstr>Diapositivo 54</vt:lpstr>
      <vt:lpstr>Diapositivo 55</vt:lpstr>
      <vt:lpstr>Diapositivo 56</vt:lpstr>
      <vt:lpstr>Diapositivo 57</vt:lpstr>
      <vt:lpstr>Diapositivo 58</vt:lpstr>
      <vt:lpstr>Diapositivo 59</vt:lpstr>
      <vt:lpstr>Diapositivo 60</vt:lpstr>
      <vt:lpstr>Diapositivo 61</vt:lpstr>
      <vt:lpstr>Diapositivo 62</vt:lpstr>
      <vt:lpstr>Diapositivo 63</vt:lpstr>
      <vt:lpstr>Diapositivo 64</vt:lpstr>
      <vt:lpstr>Diapositivo 65</vt:lpstr>
      <vt:lpstr>Diapositivo 66</vt:lpstr>
      <vt:lpstr>Diapositivo 67</vt:lpstr>
      <vt:lpstr>Diapositivo 68</vt:lpstr>
      <vt:lpstr>Diapositivo 69</vt:lpstr>
      <vt:lpstr>Diapositivo 70</vt:lpstr>
      <vt:lpstr>Diapositivo 71</vt:lpstr>
      <vt:lpstr>Diapositivo 72</vt:lpstr>
      <vt:lpstr>Diapositivo 73</vt:lpstr>
      <vt:lpstr>Diapositivo 74</vt:lpstr>
      <vt:lpstr>Diapositivo 75</vt:lpstr>
      <vt:lpstr>Diapositivo 76</vt:lpstr>
      <vt:lpstr>Diapositivo 77</vt:lpstr>
      <vt:lpstr>Diapositivo 78</vt:lpstr>
      <vt:lpstr>Diapositivo 79</vt:lpstr>
      <vt:lpstr>Diapositivo 80</vt:lpstr>
      <vt:lpstr>Diapositivo 81</vt:lpstr>
      <vt:lpstr>Diapositivo 82</vt:lpstr>
      <vt:lpstr>Diapositivo 83</vt:lpstr>
      <vt:lpstr>Diapositivo 84</vt:lpstr>
      <vt:lpstr>Diapositivo 85</vt:lpstr>
      <vt:lpstr>Diapositivo 86</vt:lpstr>
      <vt:lpstr>Diapositivo 87</vt:lpstr>
      <vt:lpstr>Diapositivo 88</vt:lpstr>
      <vt:lpstr>Diapositivo 89</vt:lpstr>
      <vt:lpstr>Diapositivo 90</vt:lpstr>
      <vt:lpstr>Diapositivo 91</vt:lpstr>
      <vt:lpstr>Diapositivo 92</vt:lpstr>
      <vt:lpstr>Diapositivo 93</vt:lpstr>
      <vt:lpstr>Diapositivo 94</vt:lpstr>
      <vt:lpstr>Diapositivo 95</vt:lpstr>
      <vt:lpstr>Diapositivo 96</vt:lpstr>
      <vt:lpstr>Diapositivo 97</vt:lpstr>
      <vt:lpstr>Diapositivo 98</vt:lpstr>
      <vt:lpstr>Diapositivo 99</vt:lpstr>
      <vt:lpstr>Diapositivo 100</vt:lpstr>
      <vt:lpstr>Diapositivo 101</vt:lpstr>
      <vt:lpstr>Diapositivo 102</vt:lpstr>
      <vt:lpstr>Diapositivo 103</vt:lpstr>
      <vt:lpstr>Diapositivo 104</vt:lpstr>
      <vt:lpstr>Diapositivo 105</vt:lpstr>
      <vt:lpstr>Diapositivo 106</vt:lpstr>
      <vt:lpstr>Diapositivo 107</vt:lpstr>
      <vt:lpstr>Diapositivo 108</vt:lpstr>
      <vt:lpstr>Diapositivo 109</vt:lpstr>
      <vt:lpstr>Diapositivo 110</vt:lpstr>
      <vt:lpstr>Diapositivo 111</vt:lpstr>
      <vt:lpstr>Diapositivo 112</vt:lpstr>
      <vt:lpstr>Diapositivo 113</vt:lpstr>
      <vt:lpstr>Diapositivo 114</vt:lpstr>
      <vt:lpstr>Diapositivo 115</vt:lpstr>
      <vt:lpstr>Diapositivo 116</vt:lpstr>
      <vt:lpstr>Diapositivo 117</vt:lpstr>
      <vt:lpstr>Diapositivo 118</vt:lpstr>
      <vt:lpstr>Diapositivo 119</vt:lpstr>
      <vt:lpstr>Diapositivo 120</vt:lpstr>
      <vt:lpstr>Diapositivo 121</vt:lpstr>
      <vt:lpstr>Custom Show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Andre</dc:creator>
  <cp:lastModifiedBy>Teresa</cp:lastModifiedBy>
  <cp:revision>101</cp:revision>
  <dcterms:created xsi:type="dcterms:W3CDTF">2011-09-08T14:32:50Z</dcterms:created>
  <dcterms:modified xsi:type="dcterms:W3CDTF">2011-10-11T18:00:38Z</dcterms:modified>
</cp:coreProperties>
</file>